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58" r:id="rId3"/>
    <p:sldId id="259" r:id="rId4"/>
    <p:sldId id="312" r:id="rId5"/>
    <p:sldId id="262" r:id="rId6"/>
    <p:sldId id="265" r:id="rId7"/>
    <p:sldId id="311" r:id="rId8"/>
    <p:sldId id="313" r:id="rId9"/>
    <p:sldId id="318" r:id="rId10"/>
    <p:sldId id="260" r:id="rId11"/>
    <p:sldId id="261" r:id="rId12"/>
    <p:sldId id="314" r:id="rId13"/>
    <p:sldId id="263" r:id="rId14"/>
    <p:sldId id="264" r:id="rId15"/>
    <p:sldId id="315" r:id="rId16"/>
    <p:sldId id="266" r:id="rId17"/>
    <p:sldId id="267" r:id="rId18"/>
    <p:sldId id="316" r:id="rId19"/>
    <p:sldId id="317" r:id="rId20"/>
    <p:sldId id="270" r:id="rId21"/>
    <p:sldId id="271" r:id="rId22"/>
    <p:sldId id="272" r:id="rId23"/>
    <p:sldId id="273" r:id="rId24"/>
    <p:sldId id="274" r:id="rId25"/>
    <p:sldId id="275" r:id="rId26"/>
    <p:sldId id="276" r:id="rId27"/>
    <p:sldId id="278" r:id="rId28"/>
    <p:sldId id="279" r:id="rId29"/>
    <p:sldId id="280" r:id="rId30"/>
    <p:sldId id="277" r:id="rId31"/>
    <p:sldId id="310" r:id="rId32"/>
    <p:sldId id="321" r:id="rId33"/>
    <p:sldId id="269" r:id="rId34"/>
    <p:sldId id="320" r:id="rId35"/>
    <p:sldId id="319" r:id="rId36"/>
    <p:sldId id="281" r:id="rId37"/>
    <p:sldId id="304" r:id="rId38"/>
    <p:sldId id="3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719"/>
  </p:normalViewPr>
  <p:slideViewPr>
    <p:cSldViewPr snapToGrid="0">
      <p:cViewPr varScale="1">
        <p:scale>
          <a:sx n="152" d="100"/>
          <a:sy n="152" d="100"/>
        </p:scale>
        <p:origin x="8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2279FB-F9A2-4C63-8036-159ED8100F2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AEEF82-24D0-41EE-B4E3-4BDADB84DDDD}">
      <dgm:prSet/>
      <dgm:spPr/>
      <dgm:t>
        <a:bodyPr/>
        <a:lstStyle/>
        <a:p>
          <a:pPr>
            <a:lnSpc>
              <a:spcPct val="100000"/>
            </a:lnSpc>
          </a:pPr>
          <a:r>
            <a:rPr lang="en-US">
              <a:latin typeface="Arial" panose="020B0604020202020204" pitchFamily="34" charset="0"/>
              <a:cs typeface="Arial" panose="020B0604020202020204" pitchFamily="34" charset="0"/>
            </a:rPr>
            <a:t>Online Meetups</a:t>
          </a:r>
        </a:p>
      </dgm:t>
    </dgm:pt>
    <dgm:pt modelId="{E0652196-15E1-4405-B607-503FF3977711}" type="parTrans" cxnId="{BD4C0B61-D0B3-4DFE-8038-50260989A832}">
      <dgm:prSet/>
      <dgm:spPr/>
      <dgm:t>
        <a:bodyPr/>
        <a:lstStyle/>
        <a:p>
          <a:endParaRPr lang="en-US"/>
        </a:p>
      </dgm:t>
    </dgm:pt>
    <dgm:pt modelId="{AA26660C-F101-4A03-8401-6DF652B2E9FD}" type="sibTrans" cxnId="{BD4C0B61-D0B3-4DFE-8038-50260989A832}">
      <dgm:prSet/>
      <dgm:spPr/>
      <dgm:t>
        <a:bodyPr/>
        <a:lstStyle/>
        <a:p>
          <a:endParaRPr lang="en-US"/>
        </a:p>
      </dgm:t>
    </dgm:pt>
    <dgm:pt modelId="{3CE8C8AD-C04C-430A-91D4-A0087B9C70F1}">
      <dgm:prSet/>
      <dgm:spPr/>
      <dgm:t>
        <a:bodyPr/>
        <a:lstStyle/>
        <a:p>
          <a:pPr>
            <a:lnSpc>
              <a:spcPct val="100000"/>
            </a:lnSpc>
          </a:pPr>
          <a:r>
            <a:rPr lang="en-US">
              <a:latin typeface="Arial" panose="020B0604020202020204" pitchFamily="34" charset="0"/>
              <a:cs typeface="Arial" panose="020B0604020202020204" pitchFamily="34" charset="0"/>
            </a:rPr>
            <a:t>Network of Beginners, Professionals &amp; Experts</a:t>
          </a:r>
        </a:p>
      </dgm:t>
    </dgm:pt>
    <dgm:pt modelId="{FD64C687-88A4-46D1-A963-1DA5011F12F2}" type="parTrans" cxnId="{8E8EE2BD-E30E-4ACB-9C57-1B70F692E76A}">
      <dgm:prSet/>
      <dgm:spPr/>
      <dgm:t>
        <a:bodyPr/>
        <a:lstStyle/>
        <a:p>
          <a:endParaRPr lang="en-US"/>
        </a:p>
      </dgm:t>
    </dgm:pt>
    <dgm:pt modelId="{3AB9E390-4933-4A06-B44E-F332D92AF949}" type="sibTrans" cxnId="{8E8EE2BD-E30E-4ACB-9C57-1B70F692E76A}">
      <dgm:prSet/>
      <dgm:spPr/>
      <dgm:t>
        <a:bodyPr/>
        <a:lstStyle/>
        <a:p>
          <a:endParaRPr lang="en-US"/>
        </a:p>
      </dgm:t>
    </dgm:pt>
    <dgm:pt modelId="{EE98422C-FF8E-480E-AC18-6A4223FAE074}">
      <dgm:prSet/>
      <dgm:spPr/>
      <dgm:t>
        <a:bodyPr/>
        <a:lstStyle/>
        <a:p>
          <a:pPr>
            <a:lnSpc>
              <a:spcPct val="100000"/>
            </a:lnSpc>
          </a:pPr>
          <a:r>
            <a:rPr lang="en-US">
              <a:latin typeface="Arial" panose="020B0604020202020204" pitchFamily="34" charset="0"/>
              <a:cs typeface="Arial" panose="020B0604020202020204" pitchFamily="34" charset="0"/>
            </a:rPr>
            <a:t>Azure Cert Study Jam</a:t>
          </a:r>
        </a:p>
      </dgm:t>
    </dgm:pt>
    <dgm:pt modelId="{EF29C25A-ABFD-4750-A8D6-08CCF4FCA9AE}" type="parTrans" cxnId="{FA65E353-4AFB-458A-B0CD-9F197DC6E8A8}">
      <dgm:prSet/>
      <dgm:spPr/>
      <dgm:t>
        <a:bodyPr/>
        <a:lstStyle/>
        <a:p>
          <a:endParaRPr lang="en-US"/>
        </a:p>
      </dgm:t>
    </dgm:pt>
    <dgm:pt modelId="{D6F9AFF5-823D-468B-A310-80D3556728F6}" type="sibTrans" cxnId="{FA65E353-4AFB-458A-B0CD-9F197DC6E8A8}">
      <dgm:prSet/>
      <dgm:spPr/>
      <dgm:t>
        <a:bodyPr/>
        <a:lstStyle/>
        <a:p>
          <a:endParaRPr lang="en-US"/>
        </a:p>
      </dgm:t>
    </dgm:pt>
    <dgm:pt modelId="{00A15217-21BA-4FB2-974C-6774D08EF452}" type="pres">
      <dgm:prSet presAssocID="{452279FB-F9A2-4C63-8036-159ED8100F27}" presName="root" presStyleCnt="0">
        <dgm:presLayoutVars>
          <dgm:dir/>
          <dgm:resizeHandles val="exact"/>
        </dgm:presLayoutVars>
      </dgm:prSet>
      <dgm:spPr/>
    </dgm:pt>
    <dgm:pt modelId="{D3EB8E53-1FCC-4C49-AB6D-DBA136B7D30A}" type="pres">
      <dgm:prSet presAssocID="{0DAEEF82-24D0-41EE-B4E3-4BDADB84DDDD}" presName="compNode" presStyleCnt="0"/>
      <dgm:spPr/>
    </dgm:pt>
    <dgm:pt modelId="{3C58206B-2659-4FCC-B2E3-457FA1F57794}" type="pres">
      <dgm:prSet presAssocID="{0DAEEF82-24D0-41EE-B4E3-4BDADB84DD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822E947-31B7-4F45-8501-C39027786175}" type="pres">
      <dgm:prSet presAssocID="{0DAEEF82-24D0-41EE-B4E3-4BDADB84DDDD}" presName="spaceRect" presStyleCnt="0"/>
      <dgm:spPr/>
    </dgm:pt>
    <dgm:pt modelId="{109EE232-3330-4E13-93B6-1DCEAEC485BC}" type="pres">
      <dgm:prSet presAssocID="{0DAEEF82-24D0-41EE-B4E3-4BDADB84DDDD}" presName="textRect" presStyleLbl="revTx" presStyleIdx="0" presStyleCnt="3">
        <dgm:presLayoutVars>
          <dgm:chMax val="1"/>
          <dgm:chPref val="1"/>
        </dgm:presLayoutVars>
      </dgm:prSet>
      <dgm:spPr/>
    </dgm:pt>
    <dgm:pt modelId="{4760ED48-758F-45FB-9D3F-85A6AB578467}" type="pres">
      <dgm:prSet presAssocID="{AA26660C-F101-4A03-8401-6DF652B2E9FD}" presName="sibTrans" presStyleCnt="0"/>
      <dgm:spPr/>
    </dgm:pt>
    <dgm:pt modelId="{CD346430-CD13-4940-9756-B042A677A4C2}" type="pres">
      <dgm:prSet presAssocID="{3CE8C8AD-C04C-430A-91D4-A0087B9C70F1}" presName="compNode" presStyleCnt="0"/>
      <dgm:spPr/>
    </dgm:pt>
    <dgm:pt modelId="{75791870-2289-4B0C-B400-7D9A7ECFBCAE}" type="pres">
      <dgm:prSet presAssocID="{3CE8C8AD-C04C-430A-91D4-A0087B9C70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70D14D6D-B84E-43BB-B85F-DEB89E0CC2EE}" type="pres">
      <dgm:prSet presAssocID="{3CE8C8AD-C04C-430A-91D4-A0087B9C70F1}" presName="spaceRect" presStyleCnt="0"/>
      <dgm:spPr/>
    </dgm:pt>
    <dgm:pt modelId="{577DE939-9596-4EC8-88B5-458703019989}" type="pres">
      <dgm:prSet presAssocID="{3CE8C8AD-C04C-430A-91D4-A0087B9C70F1}" presName="textRect" presStyleLbl="revTx" presStyleIdx="1" presStyleCnt="3">
        <dgm:presLayoutVars>
          <dgm:chMax val="1"/>
          <dgm:chPref val="1"/>
        </dgm:presLayoutVars>
      </dgm:prSet>
      <dgm:spPr/>
    </dgm:pt>
    <dgm:pt modelId="{36133790-FA38-4749-9E13-7614B4591322}" type="pres">
      <dgm:prSet presAssocID="{3AB9E390-4933-4A06-B44E-F332D92AF949}" presName="sibTrans" presStyleCnt="0"/>
      <dgm:spPr/>
    </dgm:pt>
    <dgm:pt modelId="{6C84245E-C3C5-4116-8F6A-8131BB4D5834}" type="pres">
      <dgm:prSet presAssocID="{EE98422C-FF8E-480E-AC18-6A4223FAE074}" presName="compNode" presStyleCnt="0"/>
      <dgm:spPr/>
    </dgm:pt>
    <dgm:pt modelId="{7F9BAFA7-A49C-4FE5-A0FF-856267DA0995}" type="pres">
      <dgm:prSet presAssocID="{EE98422C-FF8E-480E-AC18-6A4223FAE0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AA3C9A23-6FF2-40C6-B221-0273CD7982DE}" type="pres">
      <dgm:prSet presAssocID="{EE98422C-FF8E-480E-AC18-6A4223FAE074}" presName="spaceRect" presStyleCnt="0"/>
      <dgm:spPr/>
    </dgm:pt>
    <dgm:pt modelId="{7952E1BD-B452-4113-9727-7FCF81661EB2}" type="pres">
      <dgm:prSet presAssocID="{EE98422C-FF8E-480E-AC18-6A4223FAE074}" presName="textRect" presStyleLbl="revTx" presStyleIdx="2" presStyleCnt="3">
        <dgm:presLayoutVars>
          <dgm:chMax val="1"/>
          <dgm:chPref val="1"/>
        </dgm:presLayoutVars>
      </dgm:prSet>
      <dgm:spPr/>
    </dgm:pt>
  </dgm:ptLst>
  <dgm:cxnLst>
    <dgm:cxn modelId="{69B68C00-2A8A-0D41-9AEE-F403216324AD}" type="presOf" srcId="{EE98422C-FF8E-480E-AC18-6A4223FAE074}" destId="{7952E1BD-B452-4113-9727-7FCF81661EB2}" srcOrd="0" destOrd="0" presId="urn:microsoft.com/office/officeart/2018/2/layout/IconLabelList"/>
    <dgm:cxn modelId="{FA65E353-4AFB-458A-B0CD-9F197DC6E8A8}" srcId="{452279FB-F9A2-4C63-8036-159ED8100F27}" destId="{EE98422C-FF8E-480E-AC18-6A4223FAE074}" srcOrd="2" destOrd="0" parTransId="{EF29C25A-ABFD-4750-A8D6-08CCF4FCA9AE}" sibTransId="{D6F9AFF5-823D-468B-A310-80D3556728F6}"/>
    <dgm:cxn modelId="{BD4C0B61-D0B3-4DFE-8038-50260989A832}" srcId="{452279FB-F9A2-4C63-8036-159ED8100F27}" destId="{0DAEEF82-24D0-41EE-B4E3-4BDADB84DDDD}" srcOrd="0" destOrd="0" parTransId="{E0652196-15E1-4405-B607-503FF3977711}" sibTransId="{AA26660C-F101-4A03-8401-6DF652B2E9FD}"/>
    <dgm:cxn modelId="{219C969D-535C-F04C-A53F-438BEF323CDB}" type="presOf" srcId="{3CE8C8AD-C04C-430A-91D4-A0087B9C70F1}" destId="{577DE939-9596-4EC8-88B5-458703019989}" srcOrd="0" destOrd="0" presId="urn:microsoft.com/office/officeart/2018/2/layout/IconLabelList"/>
    <dgm:cxn modelId="{8E8EE2BD-E30E-4ACB-9C57-1B70F692E76A}" srcId="{452279FB-F9A2-4C63-8036-159ED8100F27}" destId="{3CE8C8AD-C04C-430A-91D4-A0087B9C70F1}" srcOrd="1" destOrd="0" parTransId="{FD64C687-88A4-46D1-A963-1DA5011F12F2}" sibTransId="{3AB9E390-4933-4A06-B44E-F332D92AF949}"/>
    <dgm:cxn modelId="{4E6519DC-A7CD-3845-8BA4-7EBA1CC99076}" type="presOf" srcId="{0DAEEF82-24D0-41EE-B4E3-4BDADB84DDDD}" destId="{109EE232-3330-4E13-93B6-1DCEAEC485BC}" srcOrd="0" destOrd="0" presId="urn:microsoft.com/office/officeart/2018/2/layout/IconLabelList"/>
    <dgm:cxn modelId="{2DCC5AF3-7B36-D541-A162-A552D9AA6C82}" type="presOf" srcId="{452279FB-F9A2-4C63-8036-159ED8100F27}" destId="{00A15217-21BA-4FB2-974C-6774D08EF452}" srcOrd="0" destOrd="0" presId="urn:microsoft.com/office/officeart/2018/2/layout/IconLabelList"/>
    <dgm:cxn modelId="{B7ED5AD0-F81A-D345-8B75-952CCA01A6D3}" type="presParOf" srcId="{00A15217-21BA-4FB2-974C-6774D08EF452}" destId="{D3EB8E53-1FCC-4C49-AB6D-DBA136B7D30A}" srcOrd="0" destOrd="0" presId="urn:microsoft.com/office/officeart/2018/2/layout/IconLabelList"/>
    <dgm:cxn modelId="{9944C64C-09CD-7C43-8752-76BACD59B255}" type="presParOf" srcId="{D3EB8E53-1FCC-4C49-AB6D-DBA136B7D30A}" destId="{3C58206B-2659-4FCC-B2E3-457FA1F57794}" srcOrd="0" destOrd="0" presId="urn:microsoft.com/office/officeart/2018/2/layout/IconLabelList"/>
    <dgm:cxn modelId="{D1B29DB4-23EB-6548-B7C2-2C087AEA8664}" type="presParOf" srcId="{D3EB8E53-1FCC-4C49-AB6D-DBA136B7D30A}" destId="{9822E947-31B7-4F45-8501-C39027786175}" srcOrd="1" destOrd="0" presId="urn:microsoft.com/office/officeart/2018/2/layout/IconLabelList"/>
    <dgm:cxn modelId="{3D4872C9-C2DD-B942-9C9A-9E19F615B140}" type="presParOf" srcId="{D3EB8E53-1FCC-4C49-AB6D-DBA136B7D30A}" destId="{109EE232-3330-4E13-93B6-1DCEAEC485BC}" srcOrd="2" destOrd="0" presId="urn:microsoft.com/office/officeart/2018/2/layout/IconLabelList"/>
    <dgm:cxn modelId="{336AFB9F-A4C8-8342-A1C5-CF9311F60CB7}" type="presParOf" srcId="{00A15217-21BA-4FB2-974C-6774D08EF452}" destId="{4760ED48-758F-45FB-9D3F-85A6AB578467}" srcOrd="1" destOrd="0" presId="urn:microsoft.com/office/officeart/2018/2/layout/IconLabelList"/>
    <dgm:cxn modelId="{8DFB0041-103F-3A49-B1FD-422E0E541030}" type="presParOf" srcId="{00A15217-21BA-4FB2-974C-6774D08EF452}" destId="{CD346430-CD13-4940-9756-B042A677A4C2}" srcOrd="2" destOrd="0" presId="urn:microsoft.com/office/officeart/2018/2/layout/IconLabelList"/>
    <dgm:cxn modelId="{7CBBC48C-6728-714F-9F44-EEAE287042A3}" type="presParOf" srcId="{CD346430-CD13-4940-9756-B042A677A4C2}" destId="{75791870-2289-4B0C-B400-7D9A7ECFBCAE}" srcOrd="0" destOrd="0" presId="urn:microsoft.com/office/officeart/2018/2/layout/IconLabelList"/>
    <dgm:cxn modelId="{0D466593-7629-EF4A-A31E-BB627D85E2F6}" type="presParOf" srcId="{CD346430-CD13-4940-9756-B042A677A4C2}" destId="{70D14D6D-B84E-43BB-B85F-DEB89E0CC2EE}" srcOrd="1" destOrd="0" presId="urn:microsoft.com/office/officeart/2018/2/layout/IconLabelList"/>
    <dgm:cxn modelId="{3EF11AFD-FB54-9E4E-AE29-7E20CD2BA155}" type="presParOf" srcId="{CD346430-CD13-4940-9756-B042A677A4C2}" destId="{577DE939-9596-4EC8-88B5-458703019989}" srcOrd="2" destOrd="0" presId="urn:microsoft.com/office/officeart/2018/2/layout/IconLabelList"/>
    <dgm:cxn modelId="{A9398483-D69E-9340-A694-B4535C11B161}" type="presParOf" srcId="{00A15217-21BA-4FB2-974C-6774D08EF452}" destId="{36133790-FA38-4749-9E13-7614B4591322}" srcOrd="3" destOrd="0" presId="urn:microsoft.com/office/officeart/2018/2/layout/IconLabelList"/>
    <dgm:cxn modelId="{C9C1AB48-DD3D-4C4B-ACCD-528F96D93DF4}" type="presParOf" srcId="{00A15217-21BA-4FB2-974C-6774D08EF452}" destId="{6C84245E-C3C5-4116-8F6A-8131BB4D5834}" srcOrd="4" destOrd="0" presId="urn:microsoft.com/office/officeart/2018/2/layout/IconLabelList"/>
    <dgm:cxn modelId="{9E6D0041-E58A-A94A-9AE9-844ADFEAFBBB}" type="presParOf" srcId="{6C84245E-C3C5-4116-8F6A-8131BB4D5834}" destId="{7F9BAFA7-A49C-4FE5-A0FF-856267DA0995}" srcOrd="0" destOrd="0" presId="urn:microsoft.com/office/officeart/2018/2/layout/IconLabelList"/>
    <dgm:cxn modelId="{ACC7395E-91A3-0445-9AA1-094BC7850A36}" type="presParOf" srcId="{6C84245E-C3C5-4116-8F6A-8131BB4D5834}" destId="{AA3C9A23-6FF2-40C6-B221-0273CD7982DE}" srcOrd="1" destOrd="0" presId="urn:microsoft.com/office/officeart/2018/2/layout/IconLabelList"/>
    <dgm:cxn modelId="{51CD4274-679C-854A-A944-738A5C57AB36}" type="presParOf" srcId="{6C84245E-C3C5-4116-8F6A-8131BB4D5834}" destId="{7952E1BD-B452-4113-9727-7FCF81661EB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040B4-D6BB-4331-BC28-BDFEE7FF290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4BA6C5-DF73-48CD-AE01-7A4A02BA3586}">
      <dgm:prSet/>
      <dgm:spPr/>
      <dgm:t>
        <a:bodyPr/>
        <a:lstStyle/>
        <a:p>
          <a:r>
            <a:rPr lang="en-US">
              <a:latin typeface="Arial" panose="020B0604020202020204" pitchFamily="34" charset="0"/>
              <a:cs typeface="Arial" panose="020B0604020202020204" pitchFamily="34" charset="0"/>
            </a:rPr>
            <a:t>Corporate / Startup Talk</a:t>
          </a:r>
        </a:p>
      </dgm:t>
    </dgm:pt>
    <dgm:pt modelId="{70364D62-C697-41FB-AF93-48CEDA3C5504}" type="parTrans" cxnId="{C2F4A2B0-67B9-450B-A0C8-8ED935E18694}">
      <dgm:prSet/>
      <dgm:spPr/>
      <dgm:t>
        <a:bodyPr/>
        <a:lstStyle/>
        <a:p>
          <a:endParaRPr lang="en-US"/>
        </a:p>
      </dgm:t>
    </dgm:pt>
    <dgm:pt modelId="{94015577-E337-4B3A-8B4F-DA469690F4BE}" type="sibTrans" cxnId="{C2F4A2B0-67B9-450B-A0C8-8ED935E18694}">
      <dgm:prSet/>
      <dgm:spPr/>
      <dgm:t>
        <a:bodyPr/>
        <a:lstStyle/>
        <a:p>
          <a:endParaRPr lang="en-US"/>
        </a:p>
      </dgm:t>
    </dgm:pt>
    <dgm:pt modelId="{F099F8BE-5AB1-401A-ACD7-7293CFA6C301}">
      <dgm:prSet/>
      <dgm:spPr/>
      <dgm:t>
        <a:bodyPr/>
        <a:lstStyle/>
        <a:p>
          <a:r>
            <a:rPr lang="en-US">
              <a:latin typeface="Arial" panose="020B0604020202020204" pitchFamily="34" charset="0"/>
              <a:cs typeface="Arial" panose="020B0604020202020204" pitchFamily="34" charset="0"/>
            </a:rPr>
            <a:t>Podcasts</a:t>
          </a:r>
        </a:p>
      </dgm:t>
    </dgm:pt>
    <dgm:pt modelId="{6BD3A48E-AB6D-4C7D-8D84-792EB59C2FD5}" type="parTrans" cxnId="{506DDD3D-09C8-49F6-85FC-F687899C9102}">
      <dgm:prSet/>
      <dgm:spPr/>
      <dgm:t>
        <a:bodyPr/>
        <a:lstStyle/>
        <a:p>
          <a:endParaRPr lang="en-US"/>
        </a:p>
      </dgm:t>
    </dgm:pt>
    <dgm:pt modelId="{F3A813D6-A412-4702-88A2-942EA28B0235}" type="sibTrans" cxnId="{506DDD3D-09C8-49F6-85FC-F687899C9102}">
      <dgm:prSet/>
      <dgm:spPr/>
      <dgm:t>
        <a:bodyPr/>
        <a:lstStyle/>
        <a:p>
          <a:endParaRPr lang="en-US"/>
        </a:p>
      </dgm:t>
    </dgm:pt>
    <dgm:pt modelId="{27DF425F-F110-48FE-B0EA-7110E2C8BDE6}">
      <dgm:prSet/>
      <dgm:spPr/>
      <dgm:t>
        <a:bodyPr/>
        <a:lstStyle/>
        <a:p>
          <a:r>
            <a:rPr lang="en-US">
              <a:latin typeface="Arial" panose="020B0604020202020204" pitchFamily="34" charset="0"/>
              <a:cs typeface="Arial" panose="020B0604020202020204" pitchFamily="34" charset="0"/>
            </a:rPr>
            <a:t>Fun contests</a:t>
          </a:r>
        </a:p>
      </dgm:t>
    </dgm:pt>
    <dgm:pt modelId="{97099026-E6A9-41E6-833A-F403EA1ED374}" type="parTrans" cxnId="{A3C4E261-4BEE-41CB-8970-4A756D0414CC}">
      <dgm:prSet/>
      <dgm:spPr/>
      <dgm:t>
        <a:bodyPr/>
        <a:lstStyle/>
        <a:p>
          <a:endParaRPr lang="en-US"/>
        </a:p>
      </dgm:t>
    </dgm:pt>
    <dgm:pt modelId="{7C22DB75-94FE-42DF-97C1-8D48A7316F14}" type="sibTrans" cxnId="{A3C4E261-4BEE-41CB-8970-4A756D0414CC}">
      <dgm:prSet/>
      <dgm:spPr/>
      <dgm:t>
        <a:bodyPr/>
        <a:lstStyle/>
        <a:p>
          <a:endParaRPr lang="en-US"/>
        </a:p>
      </dgm:t>
    </dgm:pt>
    <dgm:pt modelId="{82E4E8BD-21C0-4B2E-B611-DE183CA55321}" type="pres">
      <dgm:prSet presAssocID="{2EB040B4-D6BB-4331-BC28-BDFEE7FF290F}" presName="root" presStyleCnt="0">
        <dgm:presLayoutVars>
          <dgm:dir/>
          <dgm:resizeHandles val="exact"/>
        </dgm:presLayoutVars>
      </dgm:prSet>
      <dgm:spPr/>
    </dgm:pt>
    <dgm:pt modelId="{791C8E5F-F9CD-40ED-AC78-02DF79A554EB}" type="pres">
      <dgm:prSet presAssocID="{894BA6C5-DF73-48CD-AE01-7A4A02BA3586}" presName="compNode" presStyleCnt="0"/>
      <dgm:spPr/>
    </dgm:pt>
    <dgm:pt modelId="{B9E8179D-34CE-4B5E-811D-A4873683530D}" type="pres">
      <dgm:prSet presAssocID="{894BA6C5-DF73-48CD-AE01-7A4A02BA35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2E8B11B7-2B4A-4945-9108-2EDAAD1D3C9C}" type="pres">
      <dgm:prSet presAssocID="{894BA6C5-DF73-48CD-AE01-7A4A02BA3586}" presName="spaceRect" presStyleCnt="0"/>
      <dgm:spPr/>
    </dgm:pt>
    <dgm:pt modelId="{EE8BC3B6-800E-4D07-A845-D2A11E220568}" type="pres">
      <dgm:prSet presAssocID="{894BA6C5-DF73-48CD-AE01-7A4A02BA3586}" presName="textRect" presStyleLbl="revTx" presStyleIdx="0" presStyleCnt="3">
        <dgm:presLayoutVars>
          <dgm:chMax val="1"/>
          <dgm:chPref val="1"/>
        </dgm:presLayoutVars>
      </dgm:prSet>
      <dgm:spPr/>
    </dgm:pt>
    <dgm:pt modelId="{B4653B19-ED30-464D-8B95-AB1F33694DA1}" type="pres">
      <dgm:prSet presAssocID="{94015577-E337-4B3A-8B4F-DA469690F4BE}" presName="sibTrans" presStyleCnt="0"/>
      <dgm:spPr/>
    </dgm:pt>
    <dgm:pt modelId="{A50D8788-756D-4C51-B8C6-3294828A955F}" type="pres">
      <dgm:prSet presAssocID="{F099F8BE-5AB1-401A-ACD7-7293CFA6C301}" presName="compNode" presStyleCnt="0"/>
      <dgm:spPr/>
    </dgm:pt>
    <dgm:pt modelId="{D49D9639-4BA1-4834-821B-36A1215800AB}" type="pres">
      <dgm:prSet presAssocID="{F099F8BE-5AB1-401A-ACD7-7293CFA6C3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phones"/>
        </a:ext>
      </dgm:extLst>
    </dgm:pt>
    <dgm:pt modelId="{A530B1FD-1AF2-4B93-90A2-8F6C0922FFCE}" type="pres">
      <dgm:prSet presAssocID="{F099F8BE-5AB1-401A-ACD7-7293CFA6C301}" presName="spaceRect" presStyleCnt="0"/>
      <dgm:spPr/>
    </dgm:pt>
    <dgm:pt modelId="{5E6FFEC1-7BA3-40DD-9E83-A5F73A35615E}" type="pres">
      <dgm:prSet presAssocID="{F099F8BE-5AB1-401A-ACD7-7293CFA6C301}" presName="textRect" presStyleLbl="revTx" presStyleIdx="1" presStyleCnt="3">
        <dgm:presLayoutVars>
          <dgm:chMax val="1"/>
          <dgm:chPref val="1"/>
        </dgm:presLayoutVars>
      </dgm:prSet>
      <dgm:spPr/>
    </dgm:pt>
    <dgm:pt modelId="{881CDF72-EF2F-409B-84EA-D9E40FD5F320}" type="pres">
      <dgm:prSet presAssocID="{F3A813D6-A412-4702-88A2-942EA28B0235}" presName="sibTrans" presStyleCnt="0"/>
      <dgm:spPr/>
    </dgm:pt>
    <dgm:pt modelId="{B3989222-A516-44AD-A72E-DE3B86AA4781}" type="pres">
      <dgm:prSet presAssocID="{27DF425F-F110-48FE-B0EA-7110E2C8BDE6}" presName="compNode" presStyleCnt="0"/>
      <dgm:spPr/>
    </dgm:pt>
    <dgm:pt modelId="{EEFB1179-2386-46F9-A6F2-AAB3CC5CD737}" type="pres">
      <dgm:prSet presAssocID="{27DF425F-F110-48FE-B0EA-7110E2C8BD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FB702C0B-504C-4162-AD07-B1F06B9E91FA}" type="pres">
      <dgm:prSet presAssocID="{27DF425F-F110-48FE-B0EA-7110E2C8BDE6}" presName="spaceRect" presStyleCnt="0"/>
      <dgm:spPr/>
    </dgm:pt>
    <dgm:pt modelId="{95735F93-01FF-4F89-BF54-93A6B9FDEE0D}" type="pres">
      <dgm:prSet presAssocID="{27DF425F-F110-48FE-B0EA-7110E2C8BDE6}" presName="textRect" presStyleLbl="revTx" presStyleIdx="2" presStyleCnt="3">
        <dgm:presLayoutVars>
          <dgm:chMax val="1"/>
          <dgm:chPref val="1"/>
        </dgm:presLayoutVars>
      </dgm:prSet>
      <dgm:spPr/>
    </dgm:pt>
  </dgm:ptLst>
  <dgm:cxnLst>
    <dgm:cxn modelId="{F24E2203-002B-4128-A700-DB063EEC2B8F}" type="presOf" srcId="{2EB040B4-D6BB-4331-BC28-BDFEE7FF290F}" destId="{82E4E8BD-21C0-4B2E-B611-DE183CA55321}" srcOrd="0" destOrd="0" presId="urn:microsoft.com/office/officeart/2018/2/layout/IconLabelList"/>
    <dgm:cxn modelId="{411E2518-FC46-41E8-A3EE-04449C0C090D}" type="presOf" srcId="{27DF425F-F110-48FE-B0EA-7110E2C8BDE6}" destId="{95735F93-01FF-4F89-BF54-93A6B9FDEE0D}" srcOrd="0" destOrd="0" presId="urn:microsoft.com/office/officeart/2018/2/layout/IconLabelList"/>
    <dgm:cxn modelId="{506DDD3D-09C8-49F6-85FC-F687899C9102}" srcId="{2EB040B4-D6BB-4331-BC28-BDFEE7FF290F}" destId="{F099F8BE-5AB1-401A-ACD7-7293CFA6C301}" srcOrd="1" destOrd="0" parTransId="{6BD3A48E-AB6D-4C7D-8D84-792EB59C2FD5}" sibTransId="{F3A813D6-A412-4702-88A2-942EA28B0235}"/>
    <dgm:cxn modelId="{9B734D50-7BD6-4B63-8976-0FFF114D12D8}" type="presOf" srcId="{894BA6C5-DF73-48CD-AE01-7A4A02BA3586}" destId="{EE8BC3B6-800E-4D07-A845-D2A11E220568}" srcOrd="0" destOrd="0" presId="urn:microsoft.com/office/officeart/2018/2/layout/IconLabelList"/>
    <dgm:cxn modelId="{A3C4E261-4BEE-41CB-8970-4A756D0414CC}" srcId="{2EB040B4-D6BB-4331-BC28-BDFEE7FF290F}" destId="{27DF425F-F110-48FE-B0EA-7110E2C8BDE6}" srcOrd="2" destOrd="0" parTransId="{97099026-E6A9-41E6-833A-F403EA1ED374}" sibTransId="{7C22DB75-94FE-42DF-97C1-8D48A7316F14}"/>
    <dgm:cxn modelId="{C2F4A2B0-67B9-450B-A0C8-8ED935E18694}" srcId="{2EB040B4-D6BB-4331-BC28-BDFEE7FF290F}" destId="{894BA6C5-DF73-48CD-AE01-7A4A02BA3586}" srcOrd="0" destOrd="0" parTransId="{70364D62-C697-41FB-AF93-48CEDA3C5504}" sibTransId="{94015577-E337-4B3A-8B4F-DA469690F4BE}"/>
    <dgm:cxn modelId="{6982DCF2-4F27-4497-9D06-0B1D8AE53532}" type="presOf" srcId="{F099F8BE-5AB1-401A-ACD7-7293CFA6C301}" destId="{5E6FFEC1-7BA3-40DD-9E83-A5F73A35615E}" srcOrd="0" destOrd="0" presId="urn:microsoft.com/office/officeart/2018/2/layout/IconLabelList"/>
    <dgm:cxn modelId="{C2E3D9F7-2ED5-4554-A3E6-7E2C8A2D301A}" type="presParOf" srcId="{82E4E8BD-21C0-4B2E-B611-DE183CA55321}" destId="{791C8E5F-F9CD-40ED-AC78-02DF79A554EB}" srcOrd="0" destOrd="0" presId="urn:microsoft.com/office/officeart/2018/2/layout/IconLabelList"/>
    <dgm:cxn modelId="{19BBAE45-8D5F-49EA-96BD-A31B719AF453}" type="presParOf" srcId="{791C8E5F-F9CD-40ED-AC78-02DF79A554EB}" destId="{B9E8179D-34CE-4B5E-811D-A4873683530D}" srcOrd="0" destOrd="0" presId="urn:microsoft.com/office/officeart/2018/2/layout/IconLabelList"/>
    <dgm:cxn modelId="{60D48AFC-F6F5-4268-8025-1136B34644FE}" type="presParOf" srcId="{791C8E5F-F9CD-40ED-AC78-02DF79A554EB}" destId="{2E8B11B7-2B4A-4945-9108-2EDAAD1D3C9C}" srcOrd="1" destOrd="0" presId="urn:microsoft.com/office/officeart/2018/2/layout/IconLabelList"/>
    <dgm:cxn modelId="{EBB58DDC-2102-4473-9786-83463F5AF9D2}" type="presParOf" srcId="{791C8E5F-F9CD-40ED-AC78-02DF79A554EB}" destId="{EE8BC3B6-800E-4D07-A845-D2A11E220568}" srcOrd="2" destOrd="0" presId="urn:microsoft.com/office/officeart/2018/2/layout/IconLabelList"/>
    <dgm:cxn modelId="{7219312C-CA70-4E43-863A-D95339C83369}" type="presParOf" srcId="{82E4E8BD-21C0-4B2E-B611-DE183CA55321}" destId="{B4653B19-ED30-464D-8B95-AB1F33694DA1}" srcOrd="1" destOrd="0" presId="urn:microsoft.com/office/officeart/2018/2/layout/IconLabelList"/>
    <dgm:cxn modelId="{DBE8A94A-7300-479E-8137-263CF642CDF6}" type="presParOf" srcId="{82E4E8BD-21C0-4B2E-B611-DE183CA55321}" destId="{A50D8788-756D-4C51-B8C6-3294828A955F}" srcOrd="2" destOrd="0" presId="urn:microsoft.com/office/officeart/2018/2/layout/IconLabelList"/>
    <dgm:cxn modelId="{3DBB51C3-3B54-4D2A-B3E3-99AE2FB2FE5C}" type="presParOf" srcId="{A50D8788-756D-4C51-B8C6-3294828A955F}" destId="{D49D9639-4BA1-4834-821B-36A1215800AB}" srcOrd="0" destOrd="0" presId="urn:microsoft.com/office/officeart/2018/2/layout/IconLabelList"/>
    <dgm:cxn modelId="{068DF6A2-A76E-427A-93A4-7BE7312637D0}" type="presParOf" srcId="{A50D8788-756D-4C51-B8C6-3294828A955F}" destId="{A530B1FD-1AF2-4B93-90A2-8F6C0922FFCE}" srcOrd="1" destOrd="0" presId="urn:microsoft.com/office/officeart/2018/2/layout/IconLabelList"/>
    <dgm:cxn modelId="{A7FB7768-28AD-4ABD-A08F-566EAFC0EF3B}" type="presParOf" srcId="{A50D8788-756D-4C51-B8C6-3294828A955F}" destId="{5E6FFEC1-7BA3-40DD-9E83-A5F73A35615E}" srcOrd="2" destOrd="0" presId="urn:microsoft.com/office/officeart/2018/2/layout/IconLabelList"/>
    <dgm:cxn modelId="{00E5BC6A-507D-40F8-9B6D-4F05DC09EA4F}" type="presParOf" srcId="{82E4E8BD-21C0-4B2E-B611-DE183CA55321}" destId="{881CDF72-EF2F-409B-84EA-D9E40FD5F320}" srcOrd="3" destOrd="0" presId="urn:microsoft.com/office/officeart/2018/2/layout/IconLabelList"/>
    <dgm:cxn modelId="{3DB5E92C-32F8-448A-BCB1-A5720C437F9F}" type="presParOf" srcId="{82E4E8BD-21C0-4B2E-B611-DE183CA55321}" destId="{B3989222-A516-44AD-A72E-DE3B86AA4781}" srcOrd="4" destOrd="0" presId="urn:microsoft.com/office/officeart/2018/2/layout/IconLabelList"/>
    <dgm:cxn modelId="{74481E27-D1C2-4170-BF6D-712F14520ACA}" type="presParOf" srcId="{B3989222-A516-44AD-A72E-DE3B86AA4781}" destId="{EEFB1179-2386-46F9-A6F2-AAB3CC5CD737}" srcOrd="0" destOrd="0" presId="urn:microsoft.com/office/officeart/2018/2/layout/IconLabelList"/>
    <dgm:cxn modelId="{EA5B7146-FBBD-48B9-A54A-00FF85D3647F}" type="presParOf" srcId="{B3989222-A516-44AD-A72E-DE3B86AA4781}" destId="{FB702C0B-504C-4162-AD07-B1F06B9E91FA}" srcOrd="1" destOrd="0" presId="urn:microsoft.com/office/officeart/2018/2/layout/IconLabelList"/>
    <dgm:cxn modelId="{FD85CBD9-DFFF-4189-ACBB-D35E8586800E}" type="presParOf" srcId="{B3989222-A516-44AD-A72E-DE3B86AA4781}" destId="{95735F93-01FF-4F89-BF54-93A6B9FDEE0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08AAF3-550E-47DE-AE89-2C373F9E8D8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66669E-E470-4D0C-B40B-DE7832B9AFDB}">
      <dgm:prSet/>
      <dgm:spPr/>
      <dgm:t>
        <a:bodyPr/>
        <a:lstStyle/>
        <a:p>
          <a:r>
            <a:rPr lang="en-US" b="1" dirty="0"/>
            <a:t>Supervised learning (Input - Target pairs)</a:t>
          </a:r>
        </a:p>
      </dgm:t>
    </dgm:pt>
    <dgm:pt modelId="{BE2A8949-2FB8-49A2-A49D-78C904C64677}" type="parTrans" cxnId="{49053B78-8B40-426E-928E-6DDDB2B892DD}">
      <dgm:prSet/>
      <dgm:spPr/>
      <dgm:t>
        <a:bodyPr/>
        <a:lstStyle/>
        <a:p>
          <a:endParaRPr lang="en-US"/>
        </a:p>
      </dgm:t>
    </dgm:pt>
    <dgm:pt modelId="{0D697B04-94FD-4078-B67B-32F0819969C5}" type="sibTrans" cxnId="{49053B78-8B40-426E-928E-6DDDB2B892DD}">
      <dgm:prSet/>
      <dgm:spPr/>
      <dgm:t>
        <a:bodyPr/>
        <a:lstStyle/>
        <a:p>
          <a:endParaRPr lang="en-US"/>
        </a:p>
      </dgm:t>
    </dgm:pt>
    <dgm:pt modelId="{FEAB4F1B-4365-4ADF-A113-7A49A9CCC435}">
      <dgm:prSet/>
      <dgm:spPr/>
      <dgm:t>
        <a:bodyPr/>
        <a:lstStyle/>
        <a:p>
          <a:r>
            <a:rPr lang="en-US"/>
            <a:t>Addressing datasets with labels or structure, data acts as a teacher and “trains” the machine, increasing in its ability to make a prediction or decision.</a:t>
          </a:r>
        </a:p>
      </dgm:t>
    </dgm:pt>
    <dgm:pt modelId="{44279C3C-388D-40EC-A349-4D3561F3348C}" type="parTrans" cxnId="{A39693AF-DDE5-4DA1-92F6-16AB6792F6D8}">
      <dgm:prSet/>
      <dgm:spPr/>
      <dgm:t>
        <a:bodyPr/>
        <a:lstStyle/>
        <a:p>
          <a:endParaRPr lang="en-US"/>
        </a:p>
      </dgm:t>
    </dgm:pt>
    <dgm:pt modelId="{B83509DC-336B-4E10-9BEE-FB1CB523F008}" type="sibTrans" cxnId="{A39693AF-DDE5-4DA1-92F6-16AB6792F6D8}">
      <dgm:prSet/>
      <dgm:spPr/>
      <dgm:t>
        <a:bodyPr/>
        <a:lstStyle/>
        <a:p>
          <a:endParaRPr lang="en-US"/>
        </a:p>
      </dgm:t>
    </dgm:pt>
    <dgm:pt modelId="{5D3D4837-1E30-4563-BD53-C06449543E5D}">
      <dgm:prSet/>
      <dgm:spPr/>
      <dgm:t>
        <a:bodyPr/>
        <a:lstStyle/>
        <a:p>
          <a:r>
            <a:rPr lang="en-US" b="0" dirty="0"/>
            <a:t>Unsupervised learning (Input data only)</a:t>
          </a:r>
        </a:p>
      </dgm:t>
    </dgm:pt>
    <dgm:pt modelId="{F66E02D2-9A06-4EFC-A2D9-EF1E8FA151EC}" type="parTrans" cxnId="{B95C3B13-0E7E-4E34-9DAA-B1A6C7D7F536}">
      <dgm:prSet/>
      <dgm:spPr/>
      <dgm:t>
        <a:bodyPr/>
        <a:lstStyle/>
        <a:p>
          <a:endParaRPr lang="en-US"/>
        </a:p>
      </dgm:t>
    </dgm:pt>
    <dgm:pt modelId="{7F7487C0-3360-421E-808C-AEF8901A88C0}" type="sibTrans" cxnId="{B95C3B13-0E7E-4E34-9DAA-B1A6C7D7F536}">
      <dgm:prSet/>
      <dgm:spPr/>
      <dgm:t>
        <a:bodyPr/>
        <a:lstStyle/>
        <a:p>
          <a:endParaRPr lang="en-US"/>
        </a:p>
      </dgm:t>
    </dgm:pt>
    <dgm:pt modelId="{888633ED-C99D-4754-989F-B1576DC1641A}">
      <dgm:prSet/>
      <dgm:spPr/>
      <dgm:t>
        <a:bodyPr/>
        <a:lstStyle/>
        <a:p>
          <a:r>
            <a:rPr lang="en-US"/>
            <a:t>Addressing datasets without any labels or structure, finding patterns and relationships by grouping data into clusters.</a:t>
          </a:r>
        </a:p>
      </dgm:t>
    </dgm:pt>
    <dgm:pt modelId="{C014A651-606A-4934-88A9-1819402D4699}" type="parTrans" cxnId="{350D3255-F224-4392-9B8A-859F9D52ECB9}">
      <dgm:prSet/>
      <dgm:spPr/>
      <dgm:t>
        <a:bodyPr/>
        <a:lstStyle/>
        <a:p>
          <a:endParaRPr lang="en-US"/>
        </a:p>
      </dgm:t>
    </dgm:pt>
    <dgm:pt modelId="{96886F0A-6F15-4725-872B-D75A987D29E2}" type="sibTrans" cxnId="{350D3255-F224-4392-9B8A-859F9D52ECB9}">
      <dgm:prSet/>
      <dgm:spPr/>
      <dgm:t>
        <a:bodyPr/>
        <a:lstStyle/>
        <a:p>
          <a:endParaRPr lang="en-US"/>
        </a:p>
      </dgm:t>
    </dgm:pt>
    <dgm:pt modelId="{FB36A92A-B014-4635-8F03-8DBAFB031412}">
      <dgm:prSet/>
      <dgm:spPr/>
      <dgm:t>
        <a:bodyPr/>
        <a:lstStyle/>
        <a:p>
          <a:r>
            <a:rPr lang="en-US" b="0" dirty="0"/>
            <a:t>Reinforcement learning (Reward/Penalty based learning)</a:t>
          </a:r>
        </a:p>
      </dgm:t>
    </dgm:pt>
    <dgm:pt modelId="{0D9E4D7C-E729-45E5-8CF9-E13DB240CCC5}" type="parTrans" cxnId="{B5610221-E88E-4FEE-B57B-077743DE94AD}">
      <dgm:prSet/>
      <dgm:spPr/>
      <dgm:t>
        <a:bodyPr/>
        <a:lstStyle/>
        <a:p>
          <a:endParaRPr lang="en-US"/>
        </a:p>
      </dgm:t>
    </dgm:pt>
    <dgm:pt modelId="{45CCD726-6D92-4189-BBA3-2BAFE9B1E486}" type="sibTrans" cxnId="{B5610221-E88E-4FEE-B57B-077743DE94AD}">
      <dgm:prSet/>
      <dgm:spPr/>
      <dgm:t>
        <a:bodyPr/>
        <a:lstStyle/>
        <a:p>
          <a:endParaRPr lang="en-US"/>
        </a:p>
      </dgm:t>
    </dgm:pt>
    <dgm:pt modelId="{91BA9EC5-A08F-449B-B445-2E1179BA8AD2}">
      <dgm:prSet/>
      <dgm:spPr/>
      <dgm:t>
        <a:bodyPr/>
        <a:lstStyle/>
        <a:p>
          <a:r>
            <a:rPr lang="en-US"/>
            <a:t>Replacing the human operator, an agent—a computer program acting on behalf of someone or something—helps determine outcome based upon a feedback loop.</a:t>
          </a:r>
        </a:p>
      </dgm:t>
    </dgm:pt>
    <dgm:pt modelId="{076A22AC-9F62-4E1C-8660-47CDCF3DF54F}" type="parTrans" cxnId="{7C6EF43D-F191-4D63-98A5-98050F54F6C1}">
      <dgm:prSet/>
      <dgm:spPr/>
      <dgm:t>
        <a:bodyPr/>
        <a:lstStyle/>
        <a:p>
          <a:endParaRPr lang="en-US"/>
        </a:p>
      </dgm:t>
    </dgm:pt>
    <dgm:pt modelId="{351C6319-4365-4270-B11C-6478AC0B6E7B}" type="sibTrans" cxnId="{7C6EF43D-F191-4D63-98A5-98050F54F6C1}">
      <dgm:prSet/>
      <dgm:spPr/>
      <dgm:t>
        <a:bodyPr/>
        <a:lstStyle/>
        <a:p>
          <a:endParaRPr lang="en-US"/>
        </a:p>
      </dgm:t>
    </dgm:pt>
    <dgm:pt modelId="{DEAA1B73-244B-4404-97B9-0C641E5CB541}" type="pres">
      <dgm:prSet presAssocID="{1A08AAF3-550E-47DE-AE89-2C373F9E8D81}" presName="root" presStyleCnt="0">
        <dgm:presLayoutVars>
          <dgm:dir/>
          <dgm:resizeHandles val="exact"/>
        </dgm:presLayoutVars>
      </dgm:prSet>
      <dgm:spPr/>
    </dgm:pt>
    <dgm:pt modelId="{FDF0D1E9-A44A-432B-B752-0114CE894CD5}" type="pres">
      <dgm:prSet presAssocID="{5466669E-E470-4D0C-B40B-DE7832B9AFDB}" presName="compNode" presStyleCnt="0"/>
      <dgm:spPr/>
    </dgm:pt>
    <dgm:pt modelId="{D4937009-EFAA-4CE9-BFE2-68BBD2985097}" type="pres">
      <dgm:prSet presAssocID="{5466669E-E470-4D0C-B40B-DE7832B9AFDB}" presName="bgRect" presStyleLbl="bgShp" presStyleIdx="0" presStyleCnt="6"/>
      <dgm:spPr/>
    </dgm:pt>
    <dgm:pt modelId="{E36E02AD-C6B1-49C7-A03E-11E59BEC0630}" type="pres">
      <dgm:prSet presAssocID="{5466669E-E470-4D0C-B40B-DE7832B9AFD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A56C13EE-71AB-40C9-A326-E7FA5335E8D5}" type="pres">
      <dgm:prSet presAssocID="{5466669E-E470-4D0C-B40B-DE7832B9AFDB}" presName="spaceRect" presStyleCnt="0"/>
      <dgm:spPr/>
    </dgm:pt>
    <dgm:pt modelId="{18144064-C49C-4B77-8DF2-00A00A2ED435}" type="pres">
      <dgm:prSet presAssocID="{5466669E-E470-4D0C-B40B-DE7832B9AFDB}" presName="parTx" presStyleLbl="revTx" presStyleIdx="0" presStyleCnt="6">
        <dgm:presLayoutVars>
          <dgm:chMax val="0"/>
          <dgm:chPref val="0"/>
        </dgm:presLayoutVars>
      </dgm:prSet>
      <dgm:spPr/>
    </dgm:pt>
    <dgm:pt modelId="{4C61954D-2890-44B8-9F9D-F7D4542E9399}" type="pres">
      <dgm:prSet presAssocID="{0D697B04-94FD-4078-B67B-32F0819969C5}" presName="sibTrans" presStyleCnt="0"/>
      <dgm:spPr/>
    </dgm:pt>
    <dgm:pt modelId="{15AFBE57-2F25-49EA-B9DD-A1575433C605}" type="pres">
      <dgm:prSet presAssocID="{FEAB4F1B-4365-4ADF-A113-7A49A9CCC435}" presName="compNode" presStyleCnt="0"/>
      <dgm:spPr/>
    </dgm:pt>
    <dgm:pt modelId="{5954997F-9BF3-43CC-8E7A-86F39A2561EB}" type="pres">
      <dgm:prSet presAssocID="{FEAB4F1B-4365-4ADF-A113-7A49A9CCC435}" presName="bgRect" presStyleLbl="bgShp" presStyleIdx="1" presStyleCnt="6"/>
      <dgm:spPr/>
    </dgm:pt>
    <dgm:pt modelId="{BECABB0A-B0D0-49FE-942A-27CE0D08F6DC}" type="pres">
      <dgm:prSet presAssocID="{FEAB4F1B-4365-4ADF-A113-7A49A9CCC4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EED689FF-0A12-42D5-BDF5-F8E057DD87A9}" type="pres">
      <dgm:prSet presAssocID="{FEAB4F1B-4365-4ADF-A113-7A49A9CCC435}" presName="spaceRect" presStyleCnt="0"/>
      <dgm:spPr/>
    </dgm:pt>
    <dgm:pt modelId="{979C5170-1D19-402D-934C-25269A0EE055}" type="pres">
      <dgm:prSet presAssocID="{FEAB4F1B-4365-4ADF-A113-7A49A9CCC435}" presName="parTx" presStyleLbl="revTx" presStyleIdx="1" presStyleCnt="6">
        <dgm:presLayoutVars>
          <dgm:chMax val="0"/>
          <dgm:chPref val="0"/>
        </dgm:presLayoutVars>
      </dgm:prSet>
      <dgm:spPr/>
    </dgm:pt>
    <dgm:pt modelId="{47E7CBD2-4A9A-45DA-911C-0524649A4EC6}" type="pres">
      <dgm:prSet presAssocID="{B83509DC-336B-4E10-9BEE-FB1CB523F008}" presName="sibTrans" presStyleCnt="0"/>
      <dgm:spPr/>
    </dgm:pt>
    <dgm:pt modelId="{7CE391A9-0B4A-4C1F-B7B3-F7AAC80C3BBC}" type="pres">
      <dgm:prSet presAssocID="{5D3D4837-1E30-4563-BD53-C06449543E5D}" presName="compNode" presStyleCnt="0"/>
      <dgm:spPr/>
    </dgm:pt>
    <dgm:pt modelId="{9DB1510F-D329-4C3E-A00B-D237E63072AD}" type="pres">
      <dgm:prSet presAssocID="{5D3D4837-1E30-4563-BD53-C06449543E5D}" presName="bgRect" presStyleLbl="bgShp" presStyleIdx="2" presStyleCnt="6"/>
      <dgm:spPr/>
    </dgm:pt>
    <dgm:pt modelId="{887A2E11-BB4C-4DAC-9952-07DA2F855181}" type="pres">
      <dgm:prSet presAssocID="{5D3D4837-1E30-4563-BD53-C06449543E5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clamation Mark"/>
        </a:ext>
      </dgm:extLst>
    </dgm:pt>
    <dgm:pt modelId="{018112A6-9D7F-4515-8DCD-87201D9C7E6E}" type="pres">
      <dgm:prSet presAssocID="{5D3D4837-1E30-4563-BD53-C06449543E5D}" presName="spaceRect" presStyleCnt="0"/>
      <dgm:spPr/>
    </dgm:pt>
    <dgm:pt modelId="{BF596EA2-EB7C-4041-9891-146138B7F9D0}" type="pres">
      <dgm:prSet presAssocID="{5D3D4837-1E30-4563-BD53-C06449543E5D}" presName="parTx" presStyleLbl="revTx" presStyleIdx="2" presStyleCnt="6">
        <dgm:presLayoutVars>
          <dgm:chMax val="0"/>
          <dgm:chPref val="0"/>
        </dgm:presLayoutVars>
      </dgm:prSet>
      <dgm:spPr/>
    </dgm:pt>
    <dgm:pt modelId="{36DD2E75-1BB8-4553-9502-09BE7F56BD44}" type="pres">
      <dgm:prSet presAssocID="{7F7487C0-3360-421E-808C-AEF8901A88C0}" presName="sibTrans" presStyleCnt="0"/>
      <dgm:spPr/>
    </dgm:pt>
    <dgm:pt modelId="{E4DEBD48-2688-41BD-B443-1FCA291657DE}" type="pres">
      <dgm:prSet presAssocID="{888633ED-C99D-4754-989F-B1576DC1641A}" presName="compNode" presStyleCnt="0"/>
      <dgm:spPr/>
    </dgm:pt>
    <dgm:pt modelId="{41EEE73D-3841-4476-A61A-805426BBE82C}" type="pres">
      <dgm:prSet presAssocID="{888633ED-C99D-4754-989F-B1576DC1641A}" presName="bgRect" presStyleLbl="bgShp" presStyleIdx="3" presStyleCnt="6"/>
      <dgm:spPr/>
    </dgm:pt>
    <dgm:pt modelId="{BBDF7152-DF13-49F7-ABB3-FEA1CD371EBB}" type="pres">
      <dgm:prSet presAssocID="{888633ED-C99D-4754-989F-B1576DC1641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5D8C5DC5-E38A-4FAF-A0EE-9AD69C6F9900}" type="pres">
      <dgm:prSet presAssocID="{888633ED-C99D-4754-989F-B1576DC1641A}" presName="spaceRect" presStyleCnt="0"/>
      <dgm:spPr/>
    </dgm:pt>
    <dgm:pt modelId="{6630C7A5-B0CA-4ACC-9268-4A736DF9F6A4}" type="pres">
      <dgm:prSet presAssocID="{888633ED-C99D-4754-989F-B1576DC1641A}" presName="parTx" presStyleLbl="revTx" presStyleIdx="3" presStyleCnt="6">
        <dgm:presLayoutVars>
          <dgm:chMax val="0"/>
          <dgm:chPref val="0"/>
        </dgm:presLayoutVars>
      </dgm:prSet>
      <dgm:spPr/>
    </dgm:pt>
    <dgm:pt modelId="{10286EA9-A433-4E69-B2C0-CEFF19F8460B}" type="pres">
      <dgm:prSet presAssocID="{96886F0A-6F15-4725-872B-D75A987D29E2}" presName="sibTrans" presStyleCnt="0"/>
      <dgm:spPr/>
    </dgm:pt>
    <dgm:pt modelId="{AF0664EF-BC79-4193-A9EE-7AD36018A44E}" type="pres">
      <dgm:prSet presAssocID="{FB36A92A-B014-4635-8F03-8DBAFB031412}" presName="compNode" presStyleCnt="0"/>
      <dgm:spPr/>
    </dgm:pt>
    <dgm:pt modelId="{6BF97A71-3AE0-49EE-A2EC-FD55AB86D72F}" type="pres">
      <dgm:prSet presAssocID="{FB36A92A-B014-4635-8F03-8DBAFB031412}" presName="bgRect" presStyleLbl="bgShp" presStyleIdx="4" presStyleCnt="6"/>
      <dgm:spPr/>
    </dgm:pt>
    <dgm:pt modelId="{B50C2A8D-A9D5-4C30-9CDF-6D96ACFE53FC}" type="pres">
      <dgm:prSet presAssocID="{FB36A92A-B014-4635-8F03-8DBAFB03141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53D601F0-E258-4587-A9E6-B8E15835E679}" type="pres">
      <dgm:prSet presAssocID="{FB36A92A-B014-4635-8F03-8DBAFB031412}" presName="spaceRect" presStyleCnt="0"/>
      <dgm:spPr/>
    </dgm:pt>
    <dgm:pt modelId="{97F03202-A15D-4353-9962-7D91452CCE98}" type="pres">
      <dgm:prSet presAssocID="{FB36A92A-B014-4635-8F03-8DBAFB031412}" presName="parTx" presStyleLbl="revTx" presStyleIdx="4" presStyleCnt="6">
        <dgm:presLayoutVars>
          <dgm:chMax val="0"/>
          <dgm:chPref val="0"/>
        </dgm:presLayoutVars>
      </dgm:prSet>
      <dgm:spPr/>
    </dgm:pt>
    <dgm:pt modelId="{04BE30F1-B078-4FE0-902C-8428A6FA3CC9}" type="pres">
      <dgm:prSet presAssocID="{45CCD726-6D92-4189-BBA3-2BAFE9B1E486}" presName="sibTrans" presStyleCnt="0"/>
      <dgm:spPr/>
    </dgm:pt>
    <dgm:pt modelId="{96F37B6D-0EB9-45B8-8D6C-AF2F252A5E63}" type="pres">
      <dgm:prSet presAssocID="{91BA9EC5-A08F-449B-B445-2E1179BA8AD2}" presName="compNode" presStyleCnt="0"/>
      <dgm:spPr/>
    </dgm:pt>
    <dgm:pt modelId="{3448DBF2-514A-4766-9C7A-AA395950FE2D}" type="pres">
      <dgm:prSet presAssocID="{91BA9EC5-A08F-449B-B445-2E1179BA8AD2}" presName="bgRect" presStyleLbl="bgShp" presStyleIdx="5" presStyleCnt="6"/>
      <dgm:spPr/>
    </dgm:pt>
    <dgm:pt modelId="{9070A1B2-97F4-4EFD-83E5-FB04E950213C}" type="pres">
      <dgm:prSet presAssocID="{91BA9EC5-A08F-449B-B445-2E1179BA8AD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grammer"/>
        </a:ext>
      </dgm:extLst>
    </dgm:pt>
    <dgm:pt modelId="{99E84412-E3E4-4A02-A835-0A1AFB36600B}" type="pres">
      <dgm:prSet presAssocID="{91BA9EC5-A08F-449B-B445-2E1179BA8AD2}" presName="spaceRect" presStyleCnt="0"/>
      <dgm:spPr/>
    </dgm:pt>
    <dgm:pt modelId="{1015126B-7CDA-4012-A41A-74179741F888}" type="pres">
      <dgm:prSet presAssocID="{91BA9EC5-A08F-449B-B445-2E1179BA8AD2}" presName="parTx" presStyleLbl="revTx" presStyleIdx="5" presStyleCnt="6">
        <dgm:presLayoutVars>
          <dgm:chMax val="0"/>
          <dgm:chPref val="0"/>
        </dgm:presLayoutVars>
      </dgm:prSet>
      <dgm:spPr/>
    </dgm:pt>
  </dgm:ptLst>
  <dgm:cxnLst>
    <dgm:cxn modelId="{B95C3B13-0E7E-4E34-9DAA-B1A6C7D7F536}" srcId="{1A08AAF3-550E-47DE-AE89-2C373F9E8D81}" destId="{5D3D4837-1E30-4563-BD53-C06449543E5D}" srcOrd="2" destOrd="0" parTransId="{F66E02D2-9A06-4EFC-A2D9-EF1E8FA151EC}" sibTransId="{7F7487C0-3360-421E-808C-AEF8901A88C0}"/>
    <dgm:cxn modelId="{B7F7C116-085A-412B-94B1-C7523A7D4664}" type="presOf" srcId="{1A08AAF3-550E-47DE-AE89-2C373F9E8D81}" destId="{DEAA1B73-244B-4404-97B9-0C641E5CB541}" srcOrd="0" destOrd="0" presId="urn:microsoft.com/office/officeart/2018/2/layout/IconVerticalSolidList"/>
    <dgm:cxn modelId="{43CDEE18-F016-4A6B-A039-9A29766DF49C}" type="presOf" srcId="{888633ED-C99D-4754-989F-B1576DC1641A}" destId="{6630C7A5-B0CA-4ACC-9268-4A736DF9F6A4}" srcOrd="0" destOrd="0" presId="urn:microsoft.com/office/officeart/2018/2/layout/IconVerticalSolidList"/>
    <dgm:cxn modelId="{B5610221-E88E-4FEE-B57B-077743DE94AD}" srcId="{1A08AAF3-550E-47DE-AE89-2C373F9E8D81}" destId="{FB36A92A-B014-4635-8F03-8DBAFB031412}" srcOrd="4" destOrd="0" parTransId="{0D9E4D7C-E729-45E5-8CF9-E13DB240CCC5}" sibTransId="{45CCD726-6D92-4189-BBA3-2BAFE9B1E486}"/>
    <dgm:cxn modelId="{7C6EF43D-F191-4D63-98A5-98050F54F6C1}" srcId="{1A08AAF3-550E-47DE-AE89-2C373F9E8D81}" destId="{91BA9EC5-A08F-449B-B445-2E1179BA8AD2}" srcOrd="5" destOrd="0" parTransId="{076A22AC-9F62-4E1C-8660-47CDCF3DF54F}" sibTransId="{351C6319-4365-4270-B11C-6478AC0B6E7B}"/>
    <dgm:cxn modelId="{350D3255-F224-4392-9B8A-859F9D52ECB9}" srcId="{1A08AAF3-550E-47DE-AE89-2C373F9E8D81}" destId="{888633ED-C99D-4754-989F-B1576DC1641A}" srcOrd="3" destOrd="0" parTransId="{C014A651-606A-4934-88A9-1819402D4699}" sibTransId="{96886F0A-6F15-4725-872B-D75A987D29E2}"/>
    <dgm:cxn modelId="{49053B78-8B40-426E-928E-6DDDB2B892DD}" srcId="{1A08AAF3-550E-47DE-AE89-2C373F9E8D81}" destId="{5466669E-E470-4D0C-B40B-DE7832B9AFDB}" srcOrd="0" destOrd="0" parTransId="{BE2A8949-2FB8-49A2-A49D-78C904C64677}" sibTransId="{0D697B04-94FD-4078-B67B-32F0819969C5}"/>
    <dgm:cxn modelId="{A39693AF-DDE5-4DA1-92F6-16AB6792F6D8}" srcId="{1A08AAF3-550E-47DE-AE89-2C373F9E8D81}" destId="{FEAB4F1B-4365-4ADF-A113-7A49A9CCC435}" srcOrd="1" destOrd="0" parTransId="{44279C3C-388D-40EC-A349-4D3561F3348C}" sibTransId="{B83509DC-336B-4E10-9BEE-FB1CB523F008}"/>
    <dgm:cxn modelId="{4440CEB0-B428-4D27-95A6-C9004767F9D6}" type="presOf" srcId="{FEAB4F1B-4365-4ADF-A113-7A49A9CCC435}" destId="{979C5170-1D19-402D-934C-25269A0EE055}" srcOrd="0" destOrd="0" presId="urn:microsoft.com/office/officeart/2018/2/layout/IconVerticalSolidList"/>
    <dgm:cxn modelId="{50F440BB-1E7E-48A7-90C6-AB92C902286C}" type="presOf" srcId="{FB36A92A-B014-4635-8F03-8DBAFB031412}" destId="{97F03202-A15D-4353-9962-7D91452CCE98}" srcOrd="0" destOrd="0" presId="urn:microsoft.com/office/officeart/2018/2/layout/IconVerticalSolidList"/>
    <dgm:cxn modelId="{E259E1C7-7F42-419E-987B-FED1D7BA727F}" type="presOf" srcId="{5D3D4837-1E30-4563-BD53-C06449543E5D}" destId="{BF596EA2-EB7C-4041-9891-146138B7F9D0}" srcOrd="0" destOrd="0" presId="urn:microsoft.com/office/officeart/2018/2/layout/IconVerticalSolidList"/>
    <dgm:cxn modelId="{749248E5-87DE-462B-9EB9-52C3A1A02D96}" type="presOf" srcId="{5466669E-E470-4D0C-B40B-DE7832B9AFDB}" destId="{18144064-C49C-4B77-8DF2-00A00A2ED435}" srcOrd="0" destOrd="0" presId="urn:microsoft.com/office/officeart/2018/2/layout/IconVerticalSolidList"/>
    <dgm:cxn modelId="{7DB2C8F0-D9E7-4AB4-B686-B12F5DB22BCE}" type="presOf" srcId="{91BA9EC5-A08F-449B-B445-2E1179BA8AD2}" destId="{1015126B-7CDA-4012-A41A-74179741F888}" srcOrd="0" destOrd="0" presId="urn:microsoft.com/office/officeart/2018/2/layout/IconVerticalSolidList"/>
    <dgm:cxn modelId="{C2A998C1-7E6A-42AA-957E-A21DCB0AD841}" type="presParOf" srcId="{DEAA1B73-244B-4404-97B9-0C641E5CB541}" destId="{FDF0D1E9-A44A-432B-B752-0114CE894CD5}" srcOrd="0" destOrd="0" presId="urn:microsoft.com/office/officeart/2018/2/layout/IconVerticalSolidList"/>
    <dgm:cxn modelId="{A57A3425-5087-4534-B8BD-14E08303E893}" type="presParOf" srcId="{FDF0D1E9-A44A-432B-B752-0114CE894CD5}" destId="{D4937009-EFAA-4CE9-BFE2-68BBD2985097}" srcOrd="0" destOrd="0" presId="urn:microsoft.com/office/officeart/2018/2/layout/IconVerticalSolidList"/>
    <dgm:cxn modelId="{ECAA12FE-6544-4B3E-A6F6-1374B1F5B0FA}" type="presParOf" srcId="{FDF0D1E9-A44A-432B-B752-0114CE894CD5}" destId="{E36E02AD-C6B1-49C7-A03E-11E59BEC0630}" srcOrd="1" destOrd="0" presId="urn:microsoft.com/office/officeart/2018/2/layout/IconVerticalSolidList"/>
    <dgm:cxn modelId="{BDA907CB-CF1D-4F79-B21D-7FB0DD33D4DC}" type="presParOf" srcId="{FDF0D1E9-A44A-432B-B752-0114CE894CD5}" destId="{A56C13EE-71AB-40C9-A326-E7FA5335E8D5}" srcOrd="2" destOrd="0" presId="urn:microsoft.com/office/officeart/2018/2/layout/IconVerticalSolidList"/>
    <dgm:cxn modelId="{D60124E0-7B9A-4E8B-BD93-64A76E072606}" type="presParOf" srcId="{FDF0D1E9-A44A-432B-B752-0114CE894CD5}" destId="{18144064-C49C-4B77-8DF2-00A00A2ED435}" srcOrd="3" destOrd="0" presId="urn:microsoft.com/office/officeart/2018/2/layout/IconVerticalSolidList"/>
    <dgm:cxn modelId="{0E340879-FE92-42F6-999D-99F4EDC691E5}" type="presParOf" srcId="{DEAA1B73-244B-4404-97B9-0C641E5CB541}" destId="{4C61954D-2890-44B8-9F9D-F7D4542E9399}" srcOrd="1" destOrd="0" presId="urn:microsoft.com/office/officeart/2018/2/layout/IconVerticalSolidList"/>
    <dgm:cxn modelId="{07A0CFCF-3682-479E-8C7B-8F3401120584}" type="presParOf" srcId="{DEAA1B73-244B-4404-97B9-0C641E5CB541}" destId="{15AFBE57-2F25-49EA-B9DD-A1575433C605}" srcOrd="2" destOrd="0" presId="urn:microsoft.com/office/officeart/2018/2/layout/IconVerticalSolidList"/>
    <dgm:cxn modelId="{529BB0B4-EC79-4A17-B824-7F64DCAD0F27}" type="presParOf" srcId="{15AFBE57-2F25-49EA-B9DD-A1575433C605}" destId="{5954997F-9BF3-43CC-8E7A-86F39A2561EB}" srcOrd="0" destOrd="0" presId="urn:microsoft.com/office/officeart/2018/2/layout/IconVerticalSolidList"/>
    <dgm:cxn modelId="{A3A9A6A5-614E-4823-A6E2-E3CDAFC4E921}" type="presParOf" srcId="{15AFBE57-2F25-49EA-B9DD-A1575433C605}" destId="{BECABB0A-B0D0-49FE-942A-27CE0D08F6DC}" srcOrd="1" destOrd="0" presId="urn:microsoft.com/office/officeart/2018/2/layout/IconVerticalSolidList"/>
    <dgm:cxn modelId="{4FDCC360-B348-4757-B66D-DA10147FFBFA}" type="presParOf" srcId="{15AFBE57-2F25-49EA-B9DD-A1575433C605}" destId="{EED689FF-0A12-42D5-BDF5-F8E057DD87A9}" srcOrd="2" destOrd="0" presId="urn:microsoft.com/office/officeart/2018/2/layout/IconVerticalSolidList"/>
    <dgm:cxn modelId="{127922D2-DFEF-40F9-886E-FFDB572749F7}" type="presParOf" srcId="{15AFBE57-2F25-49EA-B9DD-A1575433C605}" destId="{979C5170-1D19-402D-934C-25269A0EE055}" srcOrd="3" destOrd="0" presId="urn:microsoft.com/office/officeart/2018/2/layout/IconVerticalSolidList"/>
    <dgm:cxn modelId="{FF811853-41B3-407E-8CA7-0EB43E2E0AF4}" type="presParOf" srcId="{DEAA1B73-244B-4404-97B9-0C641E5CB541}" destId="{47E7CBD2-4A9A-45DA-911C-0524649A4EC6}" srcOrd="3" destOrd="0" presId="urn:microsoft.com/office/officeart/2018/2/layout/IconVerticalSolidList"/>
    <dgm:cxn modelId="{34D816A2-9EFC-45FE-9684-76C0D8B42CD6}" type="presParOf" srcId="{DEAA1B73-244B-4404-97B9-0C641E5CB541}" destId="{7CE391A9-0B4A-4C1F-B7B3-F7AAC80C3BBC}" srcOrd="4" destOrd="0" presId="urn:microsoft.com/office/officeart/2018/2/layout/IconVerticalSolidList"/>
    <dgm:cxn modelId="{331F6CF6-802A-40D6-814F-B3B3E5E62F30}" type="presParOf" srcId="{7CE391A9-0B4A-4C1F-B7B3-F7AAC80C3BBC}" destId="{9DB1510F-D329-4C3E-A00B-D237E63072AD}" srcOrd="0" destOrd="0" presId="urn:microsoft.com/office/officeart/2018/2/layout/IconVerticalSolidList"/>
    <dgm:cxn modelId="{54A97FA1-3670-4C5D-9A9E-8FF5CCE39EAE}" type="presParOf" srcId="{7CE391A9-0B4A-4C1F-B7B3-F7AAC80C3BBC}" destId="{887A2E11-BB4C-4DAC-9952-07DA2F855181}" srcOrd="1" destOrd="0" presId="urn:microsoft.com/office/officeart/2018/2/layout/IconVerticalSolidList"/>
    <dgm:cxn modelId="{EC1E807A-7BA1-4553-8A46-7AD4C7B7FCF5}" type="presParOf" srcId="{7CE391A9-0B4A-4C1F-B7B3-F7AAC80C3BBC}" destId="{018112A6-9D7F-4515-8DCD-87201D9C7E6E}" srcOrd="2" destOrd="0" presId="urn:microsoft.com/office/officeart/2018/2/layout/IconVerticalSolidList"/>
    <dgm:cxn modelId="{CFEB3A64-9C6E-4856-9BB1-8B8F620361F1}" type="presParOf" srcId="{7CE391A9-0B4A-4C1F-B7B3-F7AAC80C3BBC}" destId="{BF596EA2-EB7C-4041-9891-146138B7F9D0}" srcOrd="3" destOrd="0" presId="urn:microsoft.com/office/officeart/2018/2/layout/IconVerticalSolidList"/>
    <dgm:cxn modelId="{A5BAA638-5BA5-4448-BA1A-303A3FF5D248}" type="presParOf" srcId="{DEAA1B73-244B-4404-97B9-0C641E5CB541}" destId="{36DD2E75-1BB8-4553-9502-09BE7F56BD44}" srcOrd="5" destOrd="0" presId="urn:microsoft.com/office/officeart/2018/2/layout/IconVerticalSolidList"/>
    <dgm:cxn modelId="{91214A63-9E83-472E-AECB-62660242370F}" type="presParOf" srcId="{DEAA1B73-244B-4404-97B9-0C641E5CB541}" destId="{E4DEBD48-2688-41BD-B443-1FCA291657DE}" srcOrd="6" destOrd="0" presId="urn:microsoft.com/office/officeart/2018/2/layout/IconVerticalSolidList"/>
    <dgm:cxn modelId="{154CD0D1-5171-42FA-AF75-D2F47A190ADA}" type="presParOf" srcId="{E4DEBD48-2688-41BD-B443-1FCA291657DE}" destId="{41EEE73D-3841-4476-A61A-805426BBE82C}" srcOrd="0" destOrd="0" presId="urn:microsoft.com/office/officeart/2018/2/layout/IconVerticalSolidList"/>
    <dgm:cxn modelId="{E56024DD-59F7-45EE-8907-968F091716A4}" type="presParOf" srcId="{E4DEBD48-2688-41BD-B443-1FCA291657DE}" destId="{BBDF7152-DF13-49F7-ABB3-FEA1CD371EBB}" srcOrd="1" destOrd="0" presId="urn:microsoft.com/office/officeart/2018/2/layout/IconVerticalSolidList"/>
    <dgm:cxn modelId="{295C20CA-CDC0-4D27-96A9-B5E33238BE5C}" type="presParOf" srcId="{E4DEBD48-2688-41BD-B443-1FCA291657DE}" destId="{5D8C5DC5-E38A-4FAF-A0EE-9AD69C6F9900}" srcOrd="2" destOrd="0" presId="urn:microsoft.com/office/officeart/2018/2/layout/IconVerticalSolidList"/>
    <dgm:cxn modelId="{5D180739-D550-4C11-A381-FBDD9D8B784C}" type="presParOf" srcId="{E4DEBD48-2688-41BD-B443-1FCA291657DE}" destId="{6630C7A5-B0CA-4ACC-9268-4A736DF9F6A4}" srcOrd="3" destOrd="0" presId="urn:microsoft.com/office/officeart/2018/2/layout/IconVerticalSolidList"/>
    <dgm:cxn modelId="{AC0A5DDC-6794-4BC6-948F-CDB4EE3D590F}" type="presParOf" srcId="{DEAA1B73-244B-4404-97B9-0C641E5CB541}" destId="{10286EA9-A433-4E69-B2C0-CEFF19F8460B}" srcOrd="7" destOrd="0" presId="urn:microsoft.com/office/officeart/2018/2/layout/IconVerticalSolidList"/>
    <dgm:cxn modelId="{8CDB4849-3BF4-42B5-A57E-FA90A2EFC8B8}" type="presParOf" srcId="{DEAA1B73-244B-4404-97B9-0C641E5CB541}" destId="{AF0664EF-BC79-4193-A9EE-7AD36018A44E}" srcOrd="8" destOrd="0" presId="urn:microsoft.com/office/officeart/2018/2/layout/IconVerticalSolidList"/>
    <dgm:cxn modelId="{113BA625-67BB-421A-9043-41D99729B9C8}" type="presParOf" srcId="{AF0664EF-BC79-4193-A9EE-7AD36018A44E}" destId="{6BF97A71-3AE0-49EE-A2EC-FD55AB86D72F}" srcOrd="0" destOrd="0" presId="urn:microsoft.com/office/officeart/2018/2/layout/IconVerticalSolidList"/>
    <dgm:cxn modelId="{ABBCF290-3CC6-41E5-8439-617AA7B0596C}" type="presParOf" srcId="{AF0664EF-BC79-4193-A9EE-7AD36018A44E}" destId="{B50C2A8D-A9D5-4C30-9CDF-6D96ACFE53FC}" srcOrd="1" destOrd="0" presId="urn:microsoft.com/office/officeart/2018/2/layout/IconVerticalSolidList"/>
    <dgm:cxn modelId="{D764C7E8-9251-412F-B7B6-CE106D93CB31}" type="presParOf" srcId="{AF0664EF-BC79-4193-A9EE-7AD36018A44E}" destId="{53D601F0-E258-4587-A9E6-B8E15835E679}" srcOrd="2" destOrd="0" presId="urn:microsoft.com/office/officeart/2018/2/layout/IconVerticalSolidList"/>
    <dgm:cxn modelId="{407D5030-A906-40CD-8305-7E1010205083}" type="presParOf" srcId="{AF0664EF-BC79-4193-A9EE-7AD36018A44E}" destId="{97F03202-A15D-4353-9962-7D91452CCE98}" srcOrd="3" destOrd="0" presId="urn:microsoft.com/office/officeart/2018/2/layout/IconVerticalSolidList"/>
    <dgm:cxn modelId="{CD2F2D8C-98C7-492C-B883-5F509C8F22F9}" type="presParOf" srcId="{DEAA1B73-244B-4404-97B9-0C641E5CB541}" destId="{04BE30F1-B078-4FE0-902C-8428A6FA3CC9}" srcOrd="9" destOrd="0" presId="urn:microsoft.com/office/officeart/2018/2/layout/IconVerticalSolidList"/>
    <dgm:cxn modelId="{B71178FF-41C0-43BC-ACBA-1AC45620FB4E}" type="presParOf" srcId="{DEAA1B73-244B-4404-97B9-0C641E5CB541}" destId="{96F37B6D-0EB9-45B8-8D6C-AF2F252A5E63}" srcOrd="10" destOrd="0" presId="urn:microsoft.com/office/officeart/2018/2/layout/IconVerticalSolidList"/>
    <dgm:cxn modelId="{15C3C8DC-2588-4F08-B0A1-7B3994B78CFC}" type="presParOf" srcId="{96F37B6D-0EB9-45B8-8D6C-AF2F252A5E63}" destId="{3448DBF2-514A-4766-9C7A-AA395950FE2D}" srcOrd="0" destOrd="0" presId="urn:microsoft.com/office/officeart/2018/2/layout/IconVerticalSolidList"/>
    <dgm:cxn modelId="{580AC1B0-3C66-4393-A8E7-E5CEE1902325}" type="presParOf" srcId="{96F37B6D-0EB9-45B8-8D6C-AF2F252A5E63}" destId="{9070A1B2-97F4-4EFD-83E5-FB04E950213C}" srcOrd="1" destOrd="0" presId="urn:microsoft.com/office/officeart/2018/2/layout/IconVerticalSolidList"/>
    <dgm:cxn modelId="{8B51E8E9-B2C0-4318-8DD8-34A79C861071}" type="presParOf" srcId="{96F37B6D-0EB9-45B8-8D6C-AF2F252A5E63}" destId="{99E84412-E3E4-4A02-A835-0A1AFB36600B}" srcOrd="2" destOrd="0" presId="urn:microsoft.com/office/officeart/2018/2/layout/IconVerticalSolidList"/>
    <dgm:cxn modelId="{90789742-4042-49CC-82B2-64A94F8BB27F}" type="presParOf" srcId="{96F37B6D-0EB9-45B8-8D6C-AF2F252A5E63}" destId="{1015126B-7CDA-4012-A41A-74179741F8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B85F30-6C93-4150-86E5-05746C78CB5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CEF154C-37A4-4CDD-945B-46200C4C9FF1}">
      <dgm:prSet/>
      <dgm:spPr/>
      <dgm:t>
        <a:bodyPr/>
        <a:lstStyle/>
        <a:p>
          <a:r>
            <a:rPr lang="en-US" b="1"/>
            <a:t>Uncover insight</a:t>
          </a:r>
          <a:endParaRPr lang="en-US"/>
        </a:p>
      </dgm:t>
    </dgm:pt>
    <dgm:pt modelId="{09FF6998-2F02-4396-A9E6-20C3717C4774}" type="parTrans" cxnId="{DB84EBFF-C8A2-45A4-BEAB-CFFE6AF4CE36}">
      <dgm:prSet/>
      <dgm:spPr/>
      <dgm:t>
        <a:bodyPr/>
        <a:lstStyle/>
        <a:p>
          <a:endParaRPr lang="en-US"/>
        </a:p>
      </dgm:t>
    </dgm:pt>
    <dgm:pt modelId="{793658D4-FAA1-4C6F-98F9-FEAF2893EECD}" type="sibTrans" cxnId="{DB84EBFF-C8A2-45A4-BEAB-CFFE6AF4CE36}">
      <dgm:prSet/>
      <dgm:spPr/>
      <dgm:t>
        <a:bodyPr/>
        <a:lstStyle/>
        <a:p>
          <a:endParaRPr lang="en-US"/>
        </a:p>
      </dgm:t>
    </dgm:pt>
    <dgm:pt modelId="{4B468A32-3B17-4B37-91F1-32D61E600532}">
      <dgm:prSet/>
      <dgm:spPr/>
      <dgm:t>
        <a:bodyPr/>
        <a:lstStyle/>
        <a:p>
          <a:r>
            <a:rPr lang="en-US" b="1"/>
            <a:t>Improve data integrity</a:t>
          </a:r>
          <a:endParaRPr lang="en-US"/>
        </a:p>
      </dgm:t>
    </dgm:pt>
    <dgm:pt modelId="{C75F22D9-6428-4F21-B273-E295FFB00AC1}" type="parTrans" cxnId="{A618C7C9-246E-4A06-96C9-BDE509234C82}">
      <dgm:prSet/>
      <dgm:spPr/>
      <dgm:t>
        <a:bodyPr/>
        <a:lstStyle/>
        <a:p>
          <a:endParaRPr lang="en-US"/>
        </a:p>
      </dgm:t>
    </dgm:pt>
    <dgm:pt modelId="{F02E06E9-8453-48DC-A97C-0797285811E8}" type="sibTrans" cxnId="{A618C7C9-246E-4A06-96C9-BDE509234C82}">
      <dgm:prSet/>
      <dgm:spPr/>
      <dgm:t>
        <a:bodyPr/>
        <a:lstStyle/>
        <a:p>
          <a:endParaRPr lang="en-US"/>
        </a:p>
      </dgm:t>
    </dgm:pt>
    <dgm:pt modelId="{4F6312BB-C9B7-4BD2-9AB6-D63A059D9CB9}">
      <dgm:prSet/>
      <dgm:spPr/>
      <dgm:t>
        <a:bodyPr/>
        <a:lstStyle/>
        <a:p>
          <a:r>
            <a:rPr lang="en-US" b="1"/>
            <a:t>Enhance user experience</a:t>
          </a:r>
          <a:endParaRPr lang="en-US"/>
        </a:p>
      </dgm:t>
    </dgm:pt>
    <dgm:pt modelId="{4DD5D0E1-CBFD-4BF0-B162-50D3C78DD70B}" type="parTrans" cxnId="{3AB32CC0-9804-4FC6-BC68-586845996E5D}">
      <dgm:prSet/>
      <dgm:spPr/>
      <dgm:t>
        <a:bodyPr/>
        <a:lstStyle/>
        <a:p>
          <a:endParaRPr lang="en-US"/>
        </a:p>
      </dgm:t>
    </dgm:pt>
    <dgm:pt modelId="{A8F9ABA8-1E41-40DE-AB85-C48E7CC6F13A}" type="sibTrans" cxnId="{3AB32CC0-9804-4FC6-BC68-586845996E5D}">
      <dgm:prSet/>
      <dgm:spPr/>
      <dgm:t>
        <a:bodyPr/>
        <a:lstStyle/>
        <a:p>
          <a:endParaRPr lang="en-US"/>
        </a:p>
      </dgm:t>
    </dgm:pt>
    <dgm:pt modelId="{A9DBCFC0-7700-4FA5-962C-3C85B5C4D6AB}">
      <dgm:prSet/>
      <dgm:spPr/>
      <dgm:t>
        <a:bodyPr/>
        <a:lstStyle/>
        <a:p>
          <a:r>
            <a:rPr lang="en-US" b="1"/>
            <a:t>Reduce risk</a:t>
          </a:r>
          <a:endParaRPr lang="en-US"/>
        </a:p>
      </dgm:t>
    </dgm:pt>
    <dgm:pt modelId="{0C1FB171-86C8-4101-B182-65567ADEDD99}" type="parTrans" cxnId="{BF367963-47D9-4D7E-B5B7-3CC316E128AD}">
      <dgm:prSet/>
      <dgm:spPr/>
      <dgm:t>
        <a:bodyPr/>
        <a:lstStyle/>
        <a:p>
          <a:endParaRPr lang="en-US"/>
        </a:p>
      </dgm:t>
    </dgm:pt>
    <dgm:pt modelId="{3C6A8243-6102-4750-8279-7286423945F8}" type="sibTrans" cxnId="{BF367963-47D9-4D7E-B5B7-3CC316E128AD}">
      <dgm:prSet/>
      <dgm:spPr/>
      <dgm:t>
        <a:bodyPr/>
        <a:lstStyle/>
        <a:p>
          <a:endParaRPr lang="en-US"/>
        </a:p>
      </dgm:t>
    </dgm:pt>
    <dgm:pt modelId="{281E5E73-EDB0-43F1-85FB-B4BA957077A1}">
      <dgm:prSet/>
      <dgm:spPr/>
      <dgm:t>
        <a:bodyPr/>
        <a:lstStyle/>
        <a:p>
          <a:r>
            <a:rPr lang="en-US" b="1"/>
            <a:t>Anticipate customer behavior</a:t>
          </a:r>
          <a:endParaRPr lang="en-US"/>
        </a:p>
      </dgm:t>
    </dgm:pt>
    <dgm:pt modelId="{214FA485-3F00-44FA-8B33-4912BEB48642}" type="parTrans" cxnId="{4BE42803-514E-49CE-A264-A59AC4EEDF21}">
      <dgm:prSet/>
      <dgm:spPr/>
      <dgm:t>
        <a:bodyPr/>
        <a:lstStyle/>
        <a:p>
          <a:endParaRPr lang="en-US"/>
        </a:p>
      </dgm:t>
    </dgm:pt>
    <dgm:pt modelId="{67FA2C59-F234-4F25-93F3-ED56DC49808D}" type="sibTrans" cxnId="{4BE42803-514E-49CE-A264-A59AC4EEDF21}">
      <dgm:prSet/>
      <dgm:spPr/>
      <dgm:t>
        <a:bodyPr/>
        <a:lstStyle/>
        <a:p>
          <a:endParaRPr lang="en-US"/>
        </a:p>
      </dgm:t>
    </dgm:pt>
    <dgm:pt modelId="{5705508D-971A-4718-983A-115F1B6A7BD5}">
      <dgm:prSet/>
      <dgm:spPr/>
      <dgm:t>
        <a:bodyPr/>
        <a:lstStyle/>
        <a:p>
          <a:r>
            <a:rPr lang="en-US" b="1"/>
            <a:t>Lower costs</a:t>
          </a:r>
          <a:endParaRPr lang="en-US"/>
        </a:p>
      </dgm:t>
    </dgm:pt>
    <dgm:pt modelId="{1B85503A-618C-4A01-BC2C-F8D41EC0E88F}" type="parTrans" cxnId="{EFF3CEE9-B262-4639-9524-16C6BA651CA4}">
      <dgm:prSet/>
      <dgm:spPr/>
      <dgm:t>
        <a:bodyPr/>
        <a:lstStyle/>
        <a:p>
          <a:endParaRPr lang="en-US"/>
        </a:p>
      </dgm:t>
    </dgm:pt>
    <dgm:pt modelId="{D892D36C-9C0B-4B79-9AEE-C430579B88D1}" type="sibTrans" cxnId="{EFF3CEE9-B262-4639-9524-16C6BA651CA4}">
      <dgm:prSet/>
      <dgm:spPr/>
      <dgm:t>
        <a:bodyPr/>
        <a:lstStyle/>
        <a:p>
          <a:endParaRPr lang="en-US"/>
        </a:p>
      </dgm:t>
    </dgm:pt>
    <dgm:pt modelId="{F7C7B485-3299-824B-A910-A4FDFC1296B0}" type="pres">
      <dgm:prSet presAssocID="{A9B85F30-6C93-4150-86E5-05746C78CB52}" presName="linear" presStyleCnt="0">
        <dgm:presLayoutVars>
          <dgm:animLvl val="lvl"/>
          <dgm:resizeHandles val="exact"/>
        </dgm:presLayoutVars>
      </dgm:prSet>
      <dgm:spPr/>
    </dgm:pt>
    <dgm:pt modelId="{6A37D405-3ECA-1443-89BF-14BB332B336A}" type="pres">
      <dgm:prSet presAssocID="{DCEF154C-37A4-4CDD-945B-46200C4C9FF1}" presName="parentText" presStyleLbl="node1" presStyleIdx="0" presStyleCnt="6">
        <dgm:presLayoutVars>
          <dgm:chMax val="0"/>
          <dgm:bulletEnabled val="1"/>
        </dgm:presLayoutVars>
      </dgm:prSet>
      <dgm:spPr/>
    </dgm:pt>
    <dgm:pt modelId="{FD021F03-553E-4F44-AF77-EEBD39E01E25}" type="pres">
      <dgm:prSet presAssocID="{793658D4-FAA1-4C6F-98F9-FEAF2893EECD}" presName="spacer" presStyleCnt="0"/>
      <dgm:spPr/>
    </dgm:pt>
    <dgm:pt modelId="{43BFCACA-35A9-8149-A5C4-87E3F50B4C04}" type="pres">
      <dgm:prSet presAssocID="{4B468A32-3B17-4B37-91F1-32D61E600532}" presName="parentText" presStyleLbl="node1" presStyleIdx="1" presStyleCnt="6">
        <dgm:presLayoutVars>
          <dgm:chMax val="0"/>
          <dgm:bulletEnabled val="1"/>
        </dgm:presLayoutVars>
      </dgm:prSet>
      <dgm:spPr/>
    </dgm:pt>
    <dgm:pt modelId="{FDE693CA-9C51-8E40-AEAD-6F6F8DE0467F}" type="pres">
      <dgm:prSet presAssocID="{F02E06E9-8453-48DC-A97C-0797285811E8}" presName="spacer" presStyleCnt="0"/>
      <dgm:spPr/>
    </dgm:pt>
    <dgm:pt modelId="{1B69FD85-04DA-4947-9511-CEC1CAD39DDF}" type="pres">
      <dgm:prSet presAssocID="{4F6312BB-C9B7-4BD2-9AB6-D63A059D9CB9}" presName="parentText" presStyleLbl="node1" presStyleIdx="2" presStyleCnt="6">
        <dgm:presLayoutVars>
          <dgm:chMax val="0"/>
          <dgm:bulletEnabled val="1"/>
        </dgm:presLayoutVars>
      </dgm:prSet>
      <dgm:spPr/>
    </dgm:pt>
    <dgm:pt modelId="{68470866-F930-F447-81C3-A7CF7B453E26}" type="pres">
      <dgm:prSet presAssocID="{A8F9ABA8-1E41-40DE-AB85-C48E7CC6F13A}" presName="spacer" presStyleCnt="0"/>
      <dgm:spPr/>
    </dgm:pt>
    <dgm:pt modelId="{F79B9DCE-9F04-424B-9F11-83424D6FE3AB}" type="pres">
      <dgm:prSet presAssocID="{A9DBCFC0-7700-4FA5-962C-3C85B5C4D6AB}" presName="parentText" presStyleLbl="node1" presStyleIdx="3" presStyleCnt="6">
        <dgm:presLayoutVars>
          <dgm:chMax val="0"/>
          <dgm:bulletEnabled val="1"/>
        </dgm:presLayoutVars>
      </dgm:prSet>
      <dgm:spPr/>
    </dgm:pt>
    <dgm:pt modelId="{177E4978-EFC3-9E4E-8877-DC9DD3FC45BA}" type="pres">
      <dgm:prSet presAssocID="{3C6A8243-6102-4750-8279-7286423945F8}" presName="spacer" presStyleCnt="0"/>
      <dgm:spPr/>
    </dgm:pt>
    <dgm:pt modelId="{A05B153A-13BF-714F-8DC0-16D07C4EE4F2}" type="pres">
      <dgm:prSet presAssocID="{281E5E73-EDB0-43F1-85FB-B4BA957077A1}" presName="parentText" presStyleLbl="node1" presStyleIdx="4" presStyleCnt="6">
        <dgm:presLayoutVars>
          <dgm:chMax val="0"/>
          <dgm:bulletEnabled val="1"/>
        </dgm:presLayoutVars>
      </dgm:prSet>
      <dgm:spPr/>
    </dgm:pt>
    <dgm:pt modelId="{65011D69-2AA4-C94D-B899-440FECF65E08}" type="pres">
      <dgm:prSet presAssocID="{67FA2C59-F234-4F25-93F3-ED56DC49808D}" presName="spacer" presStyleCnt="0"/>
      <dgm:spPr/>
    </dgm:pt>
    <dgm:pt modelId="{1FC2232A-2C90-2C40-9C71-0117DAD11B70}" type="pres">
      <dgm:prSet presAssocID="{5705508D-971A-4718-983A-115F1B6A7BD5}" presName="parentText" presStyleLbl="node1" presStyleIdx="5" presStyleCnt="6">
        <dgm:presLayoutVars>
          <dgm:chMax val="0"/>
          <dgm:bulletEnabled val="1"/>
        </dgm:presLayoutVars>
      </dgm:prSet>
      <dgm:spPr/>
    </dgm:pt>
  </dgm:ptLst>
  <dgm:cxnLst>
    <dgm:cxn modelId="{4BE42803-514E-49CE-A264-A59AC4EEDF21}" srcId="{A9B85F30-6C93-4150-86E5-05746C78CB52}" destId="{281E5E73-EDB0-43F1-85FB-B4BA957077A1}" srcOrd="4" destOrd="0" parTransId="{214FA485-3F00-44FA-8B33-4912BEB48642}" sibTransId="{67FA2C59-F234-4F25-93F3-ED56DC49808D}"/>
    <dgm:cxn modelId="{E5BB9B53-0EB6-C044-8B2F-EFEFC22935F6}" type="presOf" srcId="{A9B85F30-6C93-4150-86E5-05746C78CB52}" destId="{F7C7B485-3299-824B-A910-A4FDFC1296B0}" srcOrd="0" destOrd="0" presId="urn:microsoft.com/office/officeart/2005/8/layout/vList2"/>
    <dgm:cxn modelId="{BF367963-47D9-4D7E-B5B7-3CC316E128AD}" srcId="{A9B85F30-6C93-4150-86E5-05746C78CB52}" destId="{A9DBCFC0-7700-4FA5-962C-3C85B5C4D6AB}" srcOrd="3" destOrd="0" parTransId="{0C1FB171-86C8-4101-B182-65567ADEDD99}" sibTransId="{3C6A8243-6102-4750-8279-7286423945F8}"/>
    <dgm:cxn modelId="{5DC90966-3140-A941-99B0-3BBB7107FC0F}" type="presOf" srcId="{A9DBCFC0-7700-4FA5-962C-3C85B5C4D6AB}" destId="{F79B9DCE-9F04-424B-9F11-83424D6FE3AB}" srcOrd="0" destOrd="0" presId="urn:microsoft.com/office/officeart/2005/8/layout/vList2"/>
    <dgm:cxn modelId="{47CE4E7F-0254-6348-8C32-7083ACD33276}" type="presOf" srcId="{4F6312BB-C9B7-4BD2-9AB6-D63A059D9CB9}" destId="{1B69FD85-04DA-4947-9511-CEC1CAD39DDF}" srcOrd="0" destOrd="0" presId="urn:microsoft.com/office/officeart/2005/8/layout/vList2"/>
    <dgm:cxn modelId="{52C3AC89-CE9A-EE4F-A901-D54FE0B3C39F}" type="presOf" srcId="{DCEF154C-37A4-4CDD-945B-46200C4C9FF1}" destId="{6A37D405-3ECA-1443-89BF-14BB332B336A}" srcOrd="0" destOrd="0" presId="urn:microsoft.com/office/officeart/2005/8/layout/vList2"/>
    <dgm:cxn modelId="{D10458A5-480F-5040-A41C-8222EBEEBAA4}" type="presOf" srcId="{5705508D-971A-4718-983A-115F1B6A7BD5}" destId="{1FC2232A-2C90-2C40-9C71-0117DAD11B70}" srcOrd="0" destOrd="0" presId="urn:microsoft.com/office/officeart/2005/8/layout/vList2"/>
    <dgm:cxn modelId="{6C1C6AB5-6497-E646-9446-EDDAB15BC91E}" type="presOf" srcId="{281E5E73-EDB0-43F1-85FB-B4BA957077A1}" destId="{A05B153A-13BF-714F-8DC0-16D07C4EE4F2}" srcOrd="0" destOrd="0" presId="urn:microsoft.com/office/officeart/2005/8/layout/vList2"/>
    <dgm:cxn modelId="{3AB32CC0-9804-4FC6-BC68-586845996E5D}" srcId="{A9B85F30-6C93-4150-86E5-05746C78CB52}" destId="{4F6312BB-C9B7-4BD2-9AB6-D63A059D9CB9}" srcOrd="2" destOrd="0" parTransId="{4DD5D0E1-CBFD-4BF0-B162-50D3C78DD70B}" sibTransId="{A8F9ABA8-1E41-40DE-AB85-C48E7CC6F13A}"/>
    <dgm:cxn modelId="{A618C7C9-246E-4A06-96C9-BDE509234C82}" srcId="{A9B85F30-6C93-4150-86E5-05746C78CB52}" destId="{4B468A32-3B17-4B37-91F1-32D61E600532}" srcOrd="1" destOrd="0" parTransId="{C75F22D9-6428-4F21-B273-E295FFB00AC1}" sibTransId="{F02E06E9-8453-48DC-A97C-0797285811E8}"/>
    <dgm:cxn modelId="{EFF3CEE9-B262-4639-9524-16C6BA651CA4}" srcId="{A9B85F30-6C93-4150-86E5-05746C78CB52}" destId="{5705508D-971A-4718-983A-115F1B6A7BD5}" srcOrd="5" destOrd="0" parTransId="{1B85503A-618C-4A01-BC2C-F8D41EC0E88F}" sibTransId="{D892D36C-9C0B-4B79-9AEE-C430579B88D1}"/>
    <dgm:cxn modelId="{FC1708EE-7CDD-944B-8BF5-CEEBED52204B}" type="presOf" srcId="{4B468A32-3B17-4B37-91F1-32D61E600532}" destId="{43BFCACA-35A9-8149-A5C4-87E3F50B4C04}" srcOrd="0" destOrd="0" presId="urn:microsoft.com/office/officeart/2005/8/layout/vList2"/>
    <dgm:cxn modelId="{DB84EBFF-C8A2-45A4-BEAB-CFFE6AF4CE36}" srcId="{A9B85F30-6C93-4150-86E5-05746C78CB52}" destId="{DCEF154C-37A4-4CDD-945B-46200C4C9FF1}" srcOrd="0" destOrd="0" parTransId="{09FF6998-2F02-4396-A9E6-20C3717C4774}" sibTransId="{793658D4-FAA1-4C6F-98F9-FEAF2893EECD}"/>
    <dgm:cxn modelId="{7699A545-8869-0643-A3CD-86D3DE858F62}" type="presParOf" srcId="{F7C7B485-3299-824B-A910-A4FDFC1296B0}" destId="{6A37D405-3ECA-1443-89BF-14BB332B336A}" srcOrd="0" destOrd="0" presId="urn:microsoft.com/office/officeart/2005/8/layout/vList2"/>
    <dgm:cxn modelId="{1E81DFB6-D48F-B348-90B8-0318A2A1C223}" type="presParOf" srcId="{F7C7B485-3299-824B-A910-A4FDFC1296B0}" destId="{FD021F03-553E-4F44-AF77-EEBD39E01E25}" srcOrd="1" destOrd="0" presId="urn:microsoft.com/office/officeart/2005/8/layout/vList2"/>
    <dgm:cxn modelId="{12AC77EE-F452-304E-8EAC-527E6F7EDD6C}" type="presParOf" srcId="{F7C7B485-3299-824B-A910-A4FDFC1296B0}" destId="{43BFCACA-35A9-8149-A5C4-87E3F50B4C04}" srcOrd="2" destOrd="0" presId="urn:microsoft.com/office/officeart/2005/8/layout/vList2"/>
    <dgm:cxn modelId="{190614A9-0CAA-E64B-B0A9-A7DA82130E73}" type="presParOf" srcId="{F7C7B485-3299-824B-A910-A4FDFC1296B0}" destId="{FDE693CA-9C51-8E40-AEAD-6F6F8DE0467F}" srcOrd="3" destOrd="0" presId="urn:microsoft.com/office/officeart/2005/8/layout/vList2"/>
    <dgm:cxn modelId="{6E37AD41-1540-A044-878B-50C5870BED38}" type="presParOf" srcId="{F7C7B485-3299-824B-A910-A4FDFC1296B0}" destId="{1B69FD85-04DA-4947-9511-CEC1CAD39DDF}" srcOrd="4" destOrd="0" presId="urn:microsoft.com/office/officeart/2005/8/layout/vList2"/>
    <dgm:cxn modelId="{5862FAC2-1B42-F345-8279-915600BF4EE2}" type="presParOf" srcId="{F7C7B485-3299-824B-A910-A4FDFC1296B0}" destId="{68470866-F930-F447-81C3-A7CF7B453E26}" srcOrd="5" destOrd="0" presId="urn:microsoft.com/office/officeart/2005/8/layout/vList2"/>
    <dgm:cxn modelId="{40442185-24B6-7F44-8B05-EB0FC34E8D1A}" type="presParOf" srcId="{F7C7B485-3299-824B-A910-A4FDFC1296B0}" destId="{F79B9DCE-9F04-424B-9F11-83424D6FE3AB}" srcOrd="6" destOrd="0" presId="urn:microsoft.com/office/officeart/2005/8/layout/vList2"/>
    <dgm:cxn modelId="{824F6646-33F7-CA49-BFBB-E023D74ACEB1}" type="presParOf" srcId="{F7C7B485-3299-824B-A910-A4FDFC1296B0}" destId="{177E4978-EFC3-9E4E-8877-DC9DD3FC45BA}" srcOrd="7" destOrd="0" presId="urn:microsoft.com/office/officeart/2005/8/layout/vList2"/>
    <dgm:cxn modelId="{B74A12E8-4F6E-6E4B-BC5E-2A5337C99B59}" type="presParOf" srcId="{F7C7B485-3299-824B-A910-A4FDFC1296B0}" destId="{A05B153A-13BF-714F-8DC0-16D07C4EE4F2}" srcOrd="8" destOrd="0" presId="urn:microsoft.com/office/officeart/2005/8/layout/vList2"/>
    <dgm:cxn modelId="{D0F2B6A2-CAE8-D941-BB39-95BA4B9F8CAC}" type="presParOf" srcId="{F7C7B485-3299-824B-A910-A4FDFC1296B0}" destId="{65011D69-2AA4-C94D-B899-440FECF65E08}" srcOrd="9" destOrd="0" presId="urn:microsoft.com/office/officeart/2005/8/layout/vList2"/>
    <dgm:cxn modelId="{0644A16E-4A63-DF42-8614-BC0A812AA852}" type="presParOf" srcId="{F7C7B485-3299-824B-A910-A4FDFC1296B0}" destId="{1FC2232A-2C90-2C40-9C71-0117DAD11B7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FE00DF-A281-4402-8BD6-D86155E3A2F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E92DE5D-49A5-4B4A-A8B9-3C3D71ACF394}">
      <dgm:prSet/>
      <dgm:spPr/>
      <dgm:t>
        <a:bodyPr/>
        <a:lstStyle/>
        <a:p>
          <a:r>
            <a:rPr lang="en-US"/>
            <a:t>Implement ML solutions without extensive programming knowledge</a:t>
          </a:r>
        </a:p>
      </dgm:t>
    </dgm:pt>
    <dgm:pt modelId="{541C4EB7-04A8-4083-B183-351339D41C9E}" type="parTrans" cxnId="{AFDC3423-CDE8-49F6-AF7B-8B64CD22E648}">
      <dgm:prSet/>
      <dgm:spPr/>
      <dgm:t>
        <a:bodyPr/>
        <a:lstStyle/>
        <a:p>
          <a:endParaRPr lang="en-US"/>
        </a:p>
      </dgm:t>
    </dgm:pt>
    <dgm:pt modelId="{C0FA6BF7-8295-4ED7-A9BC-D4E96DA82CBA}" type="sibTrans" cxnId="{AFDC3423-CDE8-49F6-AF7B-8B64CD22E648}">
      <dgm:prSet/>
      <dgm:spPr/>
      <dgm:t>
        <a:bodyPr/>
        <a:lstStyle/>
        <a:p>
          <a:endParaRPr lang="en-US"/>
        </a:p>
      </dgm:t>
    </dgm:pt>
    <dgm:pt modelId="{1CBFE3BA-8361-4BB3-8DDE-7A1C9A03787C}">
      <dgm:prSet/>
      <dgm:spPr/>
      <dgm:t>
        <a:bodyPr/>
        <a:lstStyle/>
        <a:p>
          <a:r>
            <a:rPr lang="en-US"/>
            <a:t>Save time and resources</a:t>
          </a:r>
        </a:p>
      </dgm:t>
    </dgm:pt>
    <dgm:pt modelId="{4EAD27E8-0E70-488A-888F-6BDF6F26828F}" type="parTrans" cxnId="{EE4CA168-FC80-44E9-9FD8-A3FA52EA7091}">
      <dgm:prSet/>
      <dgm:spPr/>
      <dgm:t>
        <a:bodyPr/>
        <a:lstStyle/>
        <a:p>
          <a:endParaRPr lang="en-US"/>
        </a:p>
      </dgm:t>
    </dgm:pt>
    <dgm:pt modelId="{A635E4CC-2D12-4E02-AF81-7B1AC9CBB727}" type="sibTrans" cxnId="{EE4CA168-FC80-44E9-9FD8-A3FA52EA7091}">
      <dgm:prSet/>
      <dgm:spPr/>
      <dgm:t>
        <a:bodyPr/>
        <a:lstStyle/>
        <a:p>
          <a:endParaRPr lang="en-US"/>
        </a:p>
      </dgm:t>
    </dgm:pt>
    <dgm:pt modelId="{1996C19E-DFBB-42C5-878B-3AA0EB87E7A6}">
      <dgm:prSet/>
      <dgm:spPr/>
      <dgm:t>
        <a:bodyPr/>
        <a:lstStyle/>
        <a:p>
          <a:r>
            <a:rPr lang="en-US"/>
            <a:t>Leverage data science best practices</a:t>
          </a:r>
        </a:p>
      </dgm:t>
    </dgm:pt>
    <dgm:pt modelId="{AB9BECCF-9BA2-44C0-8AAA-D9C0E795D806}" type="parTrans" cxnId="{BE42BCD7-805A-4EF1-AD0E-52EB641657C9}">
      <dgm:prSet/>
      <dgm:spPr/>
      <dgm:t>
        <a:bodyPr/>
        <a:lstStyle/>
        <a:p>
          <a:endParaRPr lang="en-US"/>
        </a:p>
      </dgm:t>
    </dgm:pt>
    <dgm:pt modelId="{0AD9D273-49FE-4466-B80C-2AA0105AEF61}" type="sibTrans" cxnId="{BE42BCD7-805A-4EF1-AD0E-52EB641657C9}">
      <dgm:prSet/>
      <dgm:spPr/>
      <dgm:t>
        <a:bodyPr/>
        <a:lstStyle/>
        <a:p>
          <a:endParaRPr lang="en-US"/>
        </a:p>
      </dgm:t>
    </dgm:pt>
    <dgm:pt modelId="{6219E731-656F-429C-A0DE-EFE3E9B435BD}">
      <dgm:prSet/>
      <dgm:spPr/>
      <dgm:t>
        <a:bodyPr/>
        <a:lstStyle/>
        <a:p>
          <a:r>
            <a:rPr lang="en-US"/>
            <a:t>Provide agile problem-solving</a:t>
          </a:r>
        </a:p>
      </dgm:t>
    </dgm:pt>
    <dgm:pt modelId="{24A5C0E5-BE01-4F1D-AABB-F37B7F9669C7}" type="parTrans" cxnId="{981E755A-2D96-43CA-AECB-C49B9FF32567}">
      <dgm:prSet/>
      <dgm:spPr/>
      <dgm:t>
        <a:bodyPr/>
        <a:lstStyle/>
        <a:p>
          <a:endParaRPr lang="en-US"/>
        </a:p>
      </dgm:t>
    </dgm:pt>
    <dgm:pt modelId="{0EAE74B0-1FDA-4B28-A943-3C913812B627}" type="sibTrans" cxnId="{981E755A-2D96-43CA-AECB-C49B9FF32567}">
      <dgm:prSet/>
      <dgm:spPr/>
      <dgm:t>
        <a:bodyPr/>
        <a:lstStyle/>
        <a:p>
          <a:endParaRPr lang="en-US"/>
        </a:p>
      </dgm:t>
    </dgm:pt>
    <dgm:pt modelId="{A07E6240-F5E3-4A37-99F9-6BC56B026B8C}" type="pres">
      <dgm:prSet presAssocID="{B8FE00DF-A281-4402-8BD6-D86155E3A2F3}" presName="root" presStyleCnt="0">
        <dgm:presLayoutVars>
          <dgm:dir/>
          <dgm:resizeHandles val="exact"/>
        </dgm:presLayoutVars>
      </dgm:prSet>
      <dgm:spPr/>
    </dgm:pt>
    <dgm:pt modelId="{18283487-3F5B-46A1-B178-7DDD6D5B7C49}" type="pres">
      <dgm:prSet presAssocID="{6E92DE5D-49A5-4B4A-A8B9-3C3D71ACF394}" presName="compNode" presStyleCnt="0"/>
      <dgm:spPr/>
    </dgm:pt>
    <dgm:pt modelId="{9A33546C-3E31-4251-A7B6-FC237CFB203B}" type="pres">
      <dgm:prSet presAssocID="{6E92DE5D-49A5-4B4A-A8B9-3C3D71ACF3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41F22EB-99C1-4022-8ED0-AA9F950C23E1}" type="pres">
      <dgm:prSet presAssocID="{6E92DE5D-49A5-4B4A-A8B9-3C3D71ACF394}" presName="spaceRect" presStyleCnt="0"/>
      <dgm:spPr/>
    </dgm:pt>
    <dgm:pt modelId="{1E7D0CCF-27BF-47C3-B986-DBB851FCFF46}" type="pres">
      <dgm:prSet presAssocID="{6E92DE5D-49A5-4B4A-A8B9-3C3D71ACF394}" presName="textRect" presStyleLbl="revTx" presStyleIdx="0" presStyleCnt="4">
        <dgm:presLayoutVars>
          <dgm:chMax val="1"/>
          <dgm:chPref val="1"/>
        </dgm:presLayoutVars>
      </dgm:prSet>
      <dgm:spPr/>
    </dgm:pt>
    <dgm:pt modelId="{E2D411BE-23B7-4A52-9EF6-2BA7A42F4A35}" type="pres">
      <dgm:prSet presAssocID="{C0FA6BF7-8295-4ED7-A9BC-D4E96DA82CBA}" presName="sibTrans" presStyleCnt="0"/>
      <dgm:spPr/>
    </dgm:pt>
    <dgm:pt modelId="{7A4A3FE6-4106-4D0F-92BD-98692FD60927}" type="pres">
      <dgm:prSet presAssocID="{1CBFE3BA-8361-4BB3-8DDE-7A1C9A03787C}" presName="compNode" presStyleCnt="0"/>
      <dgm:spPr/>
    </dgm:pt>
    <dgm:pt modelId="{A0DBDFA8-A7B1-4157-8D7B-ED5300D1CB84}" type="pres">
      <dgm:prSet presAssocID="{1CBFE3BA-8361-4BB3-8DDE-7A1C9A0378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k"/>
        </a:ext>
      </dgm:extLst>
    </dgm:pt>
    <dgm:pt modelId="{E3804D7A-C7C8-4634-9995-70776578CE4C}" type="pres">
      <dgm:prSet presAssocID="{1CBFE3BA-8361-4BB3-8DDE-7A1C9A03787C}" presName="spaceRect" presStyleCnt="0"/>
      <dgm:spPr/>
    </dgm:pt>
    <dgm:pt modelId="{B10A1BF1-7276-47EC-B293-E3872B3539FC}" type="pres">
      <dgm:prSet presAssocID="{1CBFE3BA-8361-4BB3-8DDE-7A1C9A03787C}" presName="textRect" presStyleLbl="revTx" presStyleIdx="1" presStyleCnt="4">
        <dgm:presLayoutVars>
          <dgm:chMax val="1"/>
          <dgm:chPref val="1"/>
        </dgm:presLayoutVars>
      </dgm:prSet>
      <dgm:spPr/>
    </dgm:pt>
    <dgm:pt modelId="{1318CCC9-7F94-4FBA-9E21-0AF9206025D5}" type="pres">
      <dgm:prSet presAssocID="{A635E4CC-2D12-4E02-AF81-7B1AC9CBB727}" presName="sibTrans" presStyleCnt="0"/>
      <dgm:spPr/>
    </dgm:pt>
    <dgm:pt modelId="{3C985FC8-D8F4-44F9-8B25-14FC1B1D8469}" type="pres">
      <dgm:prSet presAssocID="{1996C19E-DFBB-42C5-878B-3AA0EB87E7A6}" presName="compNode" presStyleCnt="0"/>
      <dgm:spPr/>
    </dgm:pt>
    <dgm:pt modelId="{17F7F9D7-1E63-4F3A-A3B3-DB59E969BFCB}" type="pres">
      <dgm:prSet presAssocID="{1996C19E-DFBB-42C5-878B-3AA0EB87E7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375346A7-1C21-42DC-AAF3-F2E58E817AF1}" type="pres">
      <dgm:prSet presAssocID="{1996C19E-DFBB-42C5-878B-3AA0EB87E7A6}" presName="spaceRect" presStyleCnt="0"/>
      <dgm:spPr/>
    </dgm:pt>
    <dgm:pt modelId="{EED121A2-EF40-48DC-B371-2FE5B9ACEEF0}" type="pres">
      <dgm:prSet presAssocID="{1996C19E-DFBB-42C5-878B-3AA0EB87E7A6}" presName="textRect" presStyleLbl="revTx" presStyleIdx="2" presStyleCnt="4">
        <dgm:presLayoutVars>
          <dgm:chMax val="1"/>
          <dgm:chPref val="1"/>
        </dgm:presLayoutVars>
      </dgm:prSet>
      <dgm:spPr/>
    </dgm:pt>
    <dgm:pt modelId="{C5815A82-09BE-4A32-9738-7ED7E24FECF5}" type="pres">
      <dgm:prSet presAssocID="{0AD9D273-49FE-4466-B80C-2AA0105AEF61}" presName="sibTrans" presStyleCnt="0"/>
      <dgm:spPr/>
    </dgm:pt>
    <dgm:pt modelId="{49A9C727-78DC-4B9A-A4F0-7CB3D26A8B15}" type="pres">
      <dgm:prSet presAssocID="{6219E731-656F-429C-A0DE-EFE3E9B435BD}" presName="compNode" presStyleCnt="0"/>
      <dgm:spPr/>
    </dgm:pt>
    <dgm:pt modelId="{9AABAA17-AA53-4E00-A1F4-3BB54C95FD38}" type="pres">
      <dgm:prSet presAssocID="{6219E731-656F-429C-A0DE-EFE3E9B435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F2B07C79-8DA6-4BBB-AB64-921A494B61D9}" type="pres">
      <dgm:prSet presAssocID="{6219E731-656F-429C-A0DE-EFE3E9B435BD}" presName="spaceRect" presStyleCnt="0"/>
      <dgm:spPr/>
    </dgm:pt>
    <dgm:pt modelId="{CF49BBBF-228C-4182-B26A-A3ACC683D7B9}" type="pres">
      <dgm:prSet presAssocID="{6219E731-656F-429C-A0DE-EFE3E9B435BD}" presName="textRect" presStyleLbl="revTx" presStyleIdx="3" presStyleCnt="4">
        <dgm:presLayoutVars>
          <dgm:chMax val="1"/>
          <dgm:chPref val="1"/>
        </dgm:presLayoutVars>
      </dgm:prSet>
      <dgm:spPr/>
    </dgm:pt>
  </dgm:ptLst>
  <dgm:cxnLst>
    <dgm:cxn modelId="{D4DDEC04-CAA8-4A3D-88DE-A8AE1A394C55}" type="presOf" srcId="{6E92DE5D-49A5-4B4A-A8B9-3C3D71ACF394}" destId="{1E7D0CCF-27BF-47C3-B986-DBB851FCFF46}" srcOrd="0" destOrd="0" presId="urn:microsoft.com/office/officeart/2018/2/layout/IconLabelList"/>
    <dgm:cxn modelId="{AFDC3423-CDE8-49F6-AF7B-8B64CD22E648}" srcId="{B8FE00DF-A281-4402-8BD6-D86155E3A2F3}" destId="{6E92DE5D-49A5-4B4A-A8B9-3C3D71ACF394}" srcOrd="0" destOrd="0" parTransId="{541C4EB7-04A8-4083-B183-351339D41C9E}" sibTransId="{C0FA6BF7-8295-4ED7-A9BC-D4E96DA82CBA}"/>
    <dgm:cxn modelId="{949E7F2F-18D7-445A-81C3-FF888F26D19C}" type="presOf" srcId="{B8FE00DF-A281-4402-8BD6-D86155E3A2F3}" destId="{A07E6240-F5E3-4A37-99F9-6BC56B026B8C}" srcOrd="0" destOrd="0" presId="urn:microsoft.com/office/officeart/2018/2/layout/IconLabelList"/>
    <dgm:cxn modelId="{981E755A-2D96-43CA-AECB-C49B9FF32567}" srcId="{B8FE00DF-A281-4402-8BD6-D86155E3A2F3}" destId="{6219E731-656F-429C-A0DE-EFE3E9B435BD}" srcOrd="3" destOrd="0" parTransId="{24A5C0E5-BE01-4F1D-AABB-F37B7F9669C7}" sibTransId="{0EAE74B0-1FDA-4B28-A943-3C913812B627}"/>
    <dgm:cxn modelId="{EE4CA168-FC80-44E9-9FD8-A3FA52EA7091}" srcId="{B8FE00DF-A281-4402-8BD6-D86155E3A2F3}" destId="{1CBFE3BA-8361-4BB3-8DDE-7A1C9A03787C}" srcOrd="1" destOrd="0" parTransId="{4EAD27E8-0E70-488A-888F-6BDF6F26828F}" sibTransId="{A635E4CC-2D12-4E02-AF81-7B1AC9CBB727}"/>
    <dgm:cxn modelId="{6C976F8C-37F1-4551-9D40-7E90A044419E}" type="presOf" srcId="{1996C19E-DFBB-42C5-878B-3AA0EB87E7A6}" destId="{EED121A2-EF40-48DC-B371-2FE5B9ACEEF0}" srcOrd="0" destOrd="0" presId="urn:microsoft.com/office/officeart/2018/2/layout/IconLabelList"/>
    <dgm:cxn modelId="{1E1CC0C2-0DFE-451C-8853-27B24AE13B40}" type="presOf" srcId="{1CBFE3BA-8361-4BB3-8DDE-7A1C9A03787C}" destId="{B10A1BF1-7276-47EC-B293-E3872B3539FC}" srcOrd="0" destOrd="0" presId="urn:microsoft.com/office/officeart/2018/2/layout/IconLabelList"/>
    <dgm:cxn modelId="{BE42BCD7-805A-4EF1-AD0E-52EB641657C9}" srcId="{B8FE00DF-A281-4402-8BD6-D86155E3A2F3}" destId="{1996C19E-DFBB-42C5-878B-3AA0EB87E7A6}" srcOrd="2" destOrd="0" parTransId="{AB9BECCF-9BA2-44C0-8AAA-D9C0E795D806}" sibTransId="{0AD9D273-49FE-4466-B80C-2AA0105AEF61}"/>
    <dgm:cxn modelId="{9DEAF1FB-731B-430E-AF9E-F9985E870E44}" type="presOf" srcId="{6219E731-656F-429C-A0DE-EFE3E9B435BD}" destId="{CF49BBBF-228C-4182-B26A-A3ACC683D7B9}" srcOrd="0" destOrd="0" presId="urn:microsoft.com/office/officeart/2018/2/layout/IconLabelList"/>
    <dgm:cxn modelId="{0D014980-053E-44B8-BEE8-636279A84F0C}" type="presParOf" srcId="{A07E6240-F5E3-4A37-99F9-6BC56B026B8C}" destId="{18283487-3F5B-46A1-B178-7DDD6D5B7C49}" srcOrd="0" destOrd="0" presId="urn:microsoft.com/office/officeart/2018/2/layout/IconLabelList"/>
    <dgm:cxn modelId="{290B3B73-110E-4020-9F54-AA49CBB80CEB}" type="presParOf" srcId="{18283487-3F5B-46A1-B178-7DDD6D5B7C49}" destId="{9A33546C-3E31-4251-A7B6-FC237CFB203B}" srcOrd="0" destOrd="0" presId="urn:microsoft.com/office/officeart/2018/2/layout/IconLabelList"/>
    <dgm:cxn modelId="{F07CF979-52AB-4920-8A68-2CE0830F6037}" type="presParOf" srcId="{18283487-3F5B-46A1-B178-7DDD6D5B7C49}" destId="{141F22EB-99C1-4022-8ED0-AA9F950C23E1}" srcOrd="1" destOrd="0" presId="urn:microsoft.com/office/officeart/2018/2/layout/IconLabelList"/>
    <dgm:cxn modelId="{A93118AF-2212-45B5-BB0A-7FCE31CDF96C}" type="presParOf" srcId="{18283487-3F5B-46A1-B178-7DDD6D5B7C49}" destId="{1E7D0CCF-27BF-47C3-B986-DBB851FCFF46}" srcOrd="2" destOrd="0" presId="urn:microsoft.com/office/officeart/2018/2/layout/IconLabelList"/>
    <dgm:cxn modelId="{AF5CA742-9AA6-435F-B2E2-CB32884432A9}" type="presParOf" srcId="{A07E6240-F5E3-4A37-99F9-6BC56B026B8C}" destId="{E2D411BE-23B7-4A52-9EF6-2BA7A42F4A35}" srcOrd="1" destOrd="0" presId="urn:microsoft.com/office/officeart/2018/2/layout/IconLabelList"/>
    <dgm:cxn modelId="{5B741A96-53A8-435B-A71E-DD16AE898861}" type="presParOf" srcId="{A07E6240-F5E3-4A37-99F9-6BC56B026B8C}" destId="{7A4A3FE6-4106-4D0F-92BD-98692FD60927}" srcOrd="2" destOrd="0" presId="urn:microsoft.com/office/officeart/2018/2/layout/IconLabelList"/>
    <dgm:cxn modelId="{1478C6FA-9FA3-432E-895C-B9D8C65E7B78}" type="presParOf" srcId="{7A4A3FE6-4106-4D0F-92BD-98692FD60927}" destId="{A0DBDFA8-A7B1-4157-8D7B-ED5300D1CB84}" srcOrd="0" destOrd="0" presId="urn:microsoft.com/office/officeart/2018/2/layout/IconLabelList"/>
    <dgm:cxn modelId="{5447F75E-10A5-438F-BF6F-AF075FDFE1B7}" type="presParOf" srcId="{7A4A3FE6-4106-4D0F-92BD-98692FD60927}" destId="{E3804D7A-C7C8-4634-9995-70776578CE4C}" srcOrd="1" destOrd="0" presId="urn:microsoft.com/office/officeart/2018/2/layout/IconLabelList"/>
    <dgm:cxn modelId="{A8263AFF-E074-41A4-A15D-8AFF29948478}" type="presParOf" srcId="{7A4A3FE6-4106-4D0F-92BD-98692FD60927}" destId="{B10A1BF1-7276-47EC-B293-E3872B3539FC}" srcOrd="2" destOrd="0" presId="urn:microsoft.com/office/officeart/2018/2/layout/IconLabelList"/>
    <dgm:cxn modelId="{15B24261-C534-403C-A14D-7743D2A92890}" type="presParOf" srcId="{A07E6240-F5E3-4A37-99F9-6BC56B026B8C}" destId="{1318CCC9-7F94-4FBA-9E21-0AF9206025D5}" srcOrd="3" destOrd="0" presId="urn:microsoft.com/office/officeart/2018/2/layout/IconLabelList"/>
    <dgm:cxn modelId="{74F6BDFD-65F4-4C44-B99B-5E968F3077D4}" type="presParOf" srcId="{A07E6240-F5E3-4A37-99F9-6BC56B026B8C}" destId="{3C985FC8-D8F4-44F9-8B25-14FC1B1D8469}" srcOrd="4" destOrd="0" presId="urn:microsoft.com/office/officeart/2018/2/layout/IconLabelList"/>
    <dgm:cxn modelId="{9864DF27-1F5C-4D11-ABBB-5F0BD709D4D2}" type="presParOf" srcId="{3C985FC8-D8F4-44F9-8B25-14FC1B1D8469}" destId="{17F7F9D7-1E63-4F3A-A3B3-DB59E969BFCB}" srcOrd="0" destOrd="0" presId="urn:microsoft.com/office/officeart/2018/2/layout/IconLabelList"/>
    <dgm:cxn modelId="{BB38774F-7DB6-47B4-955B-703CD24073F3}" type="presParOf" srcId="{3C985FC8-D8F4-44F9-8B25-14FC1B1D8469}" destId="{375346A7-1C21-42DC-AAF3-F2E58E817AF1}" srcOrd="1" destOrd="0" presId="urn:microsoft.com/office/officeart/2018/2/layout/IconLabelList"/>
    <dgm:cxn modelId="{F902B753-75B7-4721-A83B-DC623DC30128}" type="presParOf" srcId="{3C985FC8-D8F4-44F9-8B25-14FC1B1D8469}" destId="{EED121A2-EF40-48DC-B371-2FE5B9ACEEF0}" srcOrd="2" destOrd="0" presId="urn:microsoft.com/office/officeart/2018/2/layout/IconLabelList"/>
    <dgm:cxn modelId="{28B9EC76-A261-4CE5-B4CE-1F5906A59938}" type="presParOf" srcId="{A07E6240-F5E3-4A37-99F9-6BC56B026B8C}" destId="{C5815A82-09BE-4A32-9738-7ED7E24FECF5}" srcOrd="5" destOrd="0" presId="urn:microsoft.com/office/officeart/2018/2/layout/IconLabelList"/>
    <dgm:cxn modelId="{A04A4118-FE77-4F3D-9CBF-4D71158A5B83}" type="presParOf" srcId="{A07E6240-F5E3-4A37-99F9-6BC56B026B8C}" destId="{49A9C727-78DC-4B9A-A4F0-7CB3D26A8B15}" srcOrd="6" destOrd="0" presId="urn:microsoft.com/office/officeart/2018/2/layout/IconLabelList"/>
    <dgm:cxn modelId="{9404E6B4-9F14-46F0-B511-168F8451DC29}" type="presParOf" srcId="{49A9C727-78DC-4B9A-A4F0-7CB3D26A8B15}" destId="{9AABAA17-AA53-4E00-A1F4-3BB54C95FD38}" srcOrd="0" destOrd="0" presId="urn:microsoft.com/office/officeart/2018/2/layout/IconLabelList"/>
    <dgm:cxn modelId="{C62EE282-6AD7-4716-8CDC-46A88EC4107F}" type="presParOf" srcId="{49A9C727-78DC-4B9A-A4F0-7CB3D26A8B15}" destId="{F2B07C79-8DA6-4BBB-AB64-921A494B61D9}" srcOrd="1" destOrd="0" presId="urn:microsoft.com/office/officeart/2018/2/layout/IconLabelList"/>
    <dgm:cxn modelId="{E1C9C145-B5F0-4C46-94E9-1A704328B7FE}" type="presParOf" srcId="{49A9C727-78DC-4B9A-A4F0-7CB3D26A8B15}" destId="{CF49BBBF-228C-4182-B26A-A3ACC683D7B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BA416-9C08-460D-85B5-85C040D2D08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179D75-2E19-4C0F-853C-737052FA7258}">
      <dgm:prSet/>
      <dgm:spPr/>
      <dgm:t>
        <a:bodyPr/>
        <a:lstStyle/>
        <a:p>
          <a:r>
            <a:rPr lang="en-US"/>
            <a:t>A non-programmer or non-professional data scientist wants to leverage the power of ML</a:t>
          </a:r>
        </a:p>
      </dgm:t>
    </dgm:pt>
    <dgm:pt modelId="{27A1775D-5501-4BD7-A0BD-5DDA52F89E42}" type="parTrans" cxnId="{BD30462F-E729-4610-9337-1C54CE11066E}">
      <dgm:prSet/>
      <dgm:spPr/>
      <dgm:t>
        <a:bodyPr/>
        <a:lstStyle/>
        <a:p>
          <a:endParaRPr lang="en-US"/>
        </a:p>
      </dgm:t>
    </dgm:pt>
    <dgm:pt modelId="{D9485AA0-8897-4E18-8BF4-1FA9C0EE068E}" type="sibTrans" cxnId="{BD30462F-E729-4610-9337-1C54CE11066E}">
      <dgm:prSet/>
      <dgm:spPr/>
      <dgm:t>
        <a:bodyPr/>
        <a:lstStyle/>
        <a:p>
          <a:endParaRPr lang="en-US"/>
        </a:p>
      </dgm:t>
    </dgm:pt>
    <dgm:pt modelId="{B4ED56B3-AF28-454F-B483-064E07894944}">
      <dgm:prSet/>
      <dgm:spPr/>
      <dgm:t>
        <a:bodyPr/>
        <a:lstStyle/>
        <a:p>
          <a:r>
            <a:rPr lang="en-US"/>
            <a:t>Handling too complex data</a:t>
          </a:r>
        </a:p>
      </dgm:t>
    </dgm:pt>
    <dgm:pt modelId="{25F0ACAE-E0FF-42B1-9208-6D8E3FC68E8D}" type="parTrans" cxnId="{00034FBB-F69C-4824-94CD-DA77271971B1}">
      <dgm:prSet/>
      <dgm:spPr/>
      <dgm:t>
        <a:bodyPr/>
        <a:lstStyle/>
        <a:p>
          <a:endParaRPr lang="en-US"/>
        </a:p>
      </dgm:t>
    </dgm:pt>
    <dgm:pt modelId="{1BDC2375-CDA1-4772-A77E-7BA3AEAC3508}" type="sibTrans" cxnId="{00034FBB-F69C-4824-94CD-DA77271971B1}">
      <dgm:prSet/>
      <dgm:spPr/>
      <dgm:t>
        <a:bodyPr/>
        <a:lstStyle/>
        <a:p>
          <a:endParaRPr lang="en-US"/>
        </a:p>
      </dgm:t>
    </dgm:pt>
    <dgm:pt modelId="{7662712F-DD15-4FE0-8A83-FB52DD25B6E6}">
      <dgm:prSet/>
      <dgm:spPr/>
      <dgm:t>
        <a:bodyPr/>
        <a:lstStyle/>
        <a:p>
          <a:r>
            <a:rPr lang="en-US"/>
            <a:t>Lack of data domain knowledge</a:t>
          </a:r>
        </a:p>
      </dgm:t>
    </dgm:pt>
    <dgm:pt modelId="{8B45BD59-BC21-46B0-8CC0-FC959513966C}" type="parTrans" cxnId="{48F18075-2941-4C62-AC8A-422F3D3FA7E8}">
      <dgm:prSet/>
      <dgm:spPr/>
      <dgm:t>
        <a:bodyPr/>
        <a:lstStyle/>
        <a:p>
          <a:endParaRPr lang="en-US"/>
        </a:p>
      </dgm:t>
    </dgm:pt>
    <dgm:pt modelId="{7A647DAF-34D8-4722-848F-D70FCBE7FA67}" type="sibTrans" cxnId="{48F18075-2941-4C62-AC8A-422F3D3FA7E8}">
      <dgm:prSet/>
      <dgm:spPr/>
      <dgm:t>
        <a:bodyPr/>
        <a:lstStyle/>
        <a:p>
          <a:endParaRPr lang="en-US"/>
        </a:p>
      </dgm:t>
    </dgm:pt>
    <dgm:pt modelId="{4252C6AC-D22F-4E18-B156-76EA34F36834}">
      <dgm:prSet/>
      <dgm:spPr/>
      <dgm:t>
        <a:bodyPr/>
        <a:lstStyle/>
        <a:p>
          <a:r>
            <a:rPr lang="en-US"/>
            <a:t>Quick Implementation</a:t>
          </a:r>
        </a:p>
      </dgm:t>
    </dgm:pt>
    <dgm:pt modelId="{379E5938-8E5A-4E1C-85B9-69EEF9E37DAD}" type="parTrans" cxnId="{771A3AF3-8EDD-471C-868B-434EF6C45A14}">
      <dgm:prSet/>
      <dgm:spPr/>
      <dgm:t>
        <a:bodyPr/>
        <a:lstStyle/>
        <a:p>
          <a:endParaRPr lang="en-US"/>
        </a:p>
      </dgm:t>
    </dgm:pt>
    <dgm:pt modelId="{48FAF933-4919-453B-BADD-2FA4B88A95A7}" type="sibTrans" cxnId="{771A3AF3-8EDD-471C-868B-434EF6C45A14}">
      <dgm:prSet/>
      <dgm:spPr/>
      <dgm:t>
        <a:bodyPr/>
        <a:lstStyle/>
        <a:p>
          <a:endParaRPr lang="en-US"/>
        </a:p>
      </dgm:t>
    </dgm:pt>
    <dgm:pt modelId="{DCF8FA65-351A-4B6C-9F11-66BACF24B9EA}">
      <dgm:prSet/>
      <dgm:spPr/>
      <dgm:t>
        <a:bodyPr/>
        <a:lstStyle/>
        <a:p>
          <a:r>
            <a:rPr lang="en-US"/>
            <a:t>Building complex model with huge number of parameters to finetune</a:t>
          </a:r>
        </a:p>
      </dgm:t>
    </dgm:pt>
    <dgm:pt modelId="{4C0AC096-FF0D-4A02-80E7-BB1477D66A04}" type="parTrans" cxnId="{FDDB492F-6D3C-4344-839C-1C738BB8F707}">
      <dgm:prSet/>
      <dgm:spPr/>
      <dgm:t>
        <a:bodyPr/>
        <a:lstStyle/>
        <a:p>
          <a:endParaRPr lang="en-US"/>
        </a:p>
      </dgm:t>
    </dgm:pt>
    <dgm:pt modelId="{198121C2-4E07-4AC0-8C25-77F1010ACC2D}" type="sibTrans" cxnId="{FDDB492F-6D3C-4344-839C-1C738BB8F707}">
      <dgm:prSet/>
      <dgm:spPr/>
      <dgm:t>
        <a:bodyPr/>
        <a:lstStyle/>
        <a:p>
          <a:endParaRPr lang="en-US"/>
        </a:p>
      </dgm:t>
    </dgm:pt>
    <dgm:pt modelId="{65117E3D-C692-4747-AF54-B2CC9DA2BE48}" type="pres">
      <dgm:prSet presAssocID="{3E4BA416-9C08-460D-85B5-85C040D2D080}" presName="root" presStyleCnt="0">
        <dgm:presLayoutVars>
          <dgm:dir/>
          <dgm:resizeHandles val="exact"/>
        </dgm:presLayoutVars>
      </dgm:prSet>
      <dgm:spPr/>
    </dgm:pt>
    <dgm:pt modelId="{A68E8ECD-2437-421E-98FB-805AE73A15BD}" type="pres">
      <dgm:prSet presAssocID="{22179D75-2E19-4C0F-853C-737052FA7258}" presName="compNode" presStyleCnt="0"/>
      <dgm:spPr/>
    </dgm:pt>
    <dgm:pt modelId="{AE2E1635-59D8-4AC4-B73E-9E1863D0FD94}" type="pres">
      <dgm:prSet presAssocID="{22179D75-2E19-4C0F-853C-737052FA7258}" presName="bgRect" presStyleLbl="bgShp" presStyleIdx="0" presStyleCnt="5"/>
      <dgm:spPr/>
    </dgm:pt>
    <dgm:pt modelId="{7BFC1DCC-2399-453F-A6B0-2BB5496709BE}" type="pres">
      <dgm:prSet presAssocID="{22179D75-2E19-4C0F-853C-737052FA72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4C078BA-FC98-48C4-9376-5CC170765987}" type="pres">
      <dgm:prSet presAssocID="{22179D75-2E19-4C0F-853C-737052FA7258}" presName="spaceRect" presStyleCnt="0"/>
      <dgm:spPr/>
    </dgm:pt>
    <dgm:pt modelId="{A7E4595F-2877-45A8-ACF5-79EB3CF1D1E9}" type="pres">
      <dgm:prSet presAssocID="{22179D75-2E19-4C0F-853C-737052FA7258}" presName="parTx" presStyleLbl="revTx" presStyleIdx="0" presStyleCnt="5">
        <dgm:presLayoutVars>
          <dgm:chMax val="0"/>
          <dgm:chPref val="0"/>
        </dgm:presLayoutVars>
      </dgm:prSet>
      <dgm:spPr/>
    </dgm:pt>
    <dgm:pt modelId="{93820932-2858-45F3-A791-585261000D09}" type="pres">
      <dgm:prSet presAssocID="{D9485AA0-8897-4E18-8BF4-1FA9C0EE068E}" presName="sibTrans" presStyleCnt="0"/>
      <dgm:spPr/>
    </dgm:pt>
    <dgm:pt modelId="{52C76A5E-8631-4FA6-B373-0482C2623A1A}" type="pres">
      <dgm:prSet presAssocID="{B4ED56B3-AF28-454F-B483-064E07894944}" presName="compNode" presStyleCnt="0"/>
      <dgm:spPr/>
    </dgm:pt>
    <dgm:pt modelId="{513031E0-52F0-4CB0-B598-088D6EC992C2}" type="pres">
      <dgm:prSet presAssocID="{B4ED56B3-AF28-454F-B483-064E07894944}" presName="bgRect" presStyleLbl="bgShp" presStyleIdx="1" presStyleCnt="5"/>
      <dgm:spPr/>
    </dgm:pt>
    <dgm:pt modelId="{41F01487-686E-4DDE-9596-3F4E373B8A44}" type="pres">
      <dgm:prSet presAssocID="{B4ED56B3-AF28-454F-B483-064E0789494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996D6D6-EADA-47CA-9EB5-842761694D9B}" type="pres">
      <dgm:prSet presAssocID="{B4ED56B3-AF28-454F-B483-064E07894944}" presName="spaceRect" presStyleCnt="0"/>
      <dgm:spPr/>
    </dgm:pt>
    <dgm:pt modelId="{DD53E549-1B61-41BA-A059-48A5447F7EB3}" type="pres">
      <dgm:prSet presAssocID="{B4ED56B3-AF28-454F-B483-064E07894944}" presName="parTx" presStyleLbl="revTx" presStyleIdx="1" presStyleCnt="5">
        <dgm:presLayoutVars>
          <dgm:chMax val="0"/>
          <dgm:chPref val="0"/>
        </dgm:presLayoutVars>
      </dgm:prSet>
      <dgm:spPr/>
    </dgm:pt>
    <dgm:pt modelId="{037690A1-5529-4959-8821-DA482AB7A59F}" type="pres">
      <dgm:prSet presAssocID="{1BDC2375-CDA1-4772-A77E-7BA3AEAC3508}" presName="sibTrans" presStyleCnt="0"/>
      <dgm:spPr/>
    </dgm:pt>
    <dgm:pt modelId="{4AF9F72D-C6EE-4F2E-8B33-F8A499386273}" type="pres">
      <dgm:prSet presAssocID="{7662712F-DD15-4FE0-8A83-FB52DD25B6E6}" presName="compNode" presStyleCnt="0"/>
      <dgm:spPr/>
    </dgm:pt>
    <dgm:pt modelId="{D8CF072D-00D6-4CDB-ACB1-5E7C79E9BEBD}" type="pres">
      <dgm:prSet presAssocID="{7662712F-DD15-4FE0-8A83-FB52DD25B6E6}" presName="bgRect" presStyleLbl="bgShp" presStyleIdx="2" presStyleCnt="5"/>
      <dgm:spPr/>
    </dgm:pt>
    <dgm:pt modelId="{D52336F3-99DF-4428-B6F8-AF5659B8F0EC}" type="pres">
      <dgm:prSet presAssocID="{7662712F-DD15-4FE0-8A83-FB52DD25B6E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90B38F5-A8EC-43B4-922F-DFE7AA2392B4}" type="pres">
      <dgm:prSet presAssocID="{7662712F-DD15-4FE0-8A83-FB52DD25B6E6}" presName="spaceRect" presStyleCnt="0"/>
      <dgm:spPr/>
    </dgm:pt>
    <dgm:pt modelId="{1DBA0A76-B0DE-4285-9AB1-ABBDA7769CB0}" type="pres">
      <dgm:prSet presAssocID="{7662712F-DD15-4FE0-8A83-FB52DD25B6E6}" presName="parTx" presStyleLbl="revTx" presStyleIdx="2" presStyleCnt="5">
        <dgm:presLayoutVars>
          <dgm:chMax val="0"/>
          <dgm:chPref val="0"/>
        </dgm:presLayoutVars>
      </dgm:prSet>
      <dgm:spPr/>
    </dgm:pt>
    <dgm:pt modelId="{E3F0D640-7C31-4444-B72F-3D3D0B713C14}" type="pres">
      <dgm:prSet presAssocID="{7A647DAF-34D8-4722-848F-D70FCBE7FA67}" presName="sibTrans" presStyleCnt="0"/>
      <dgm:spPr/>
    </dgm:pt>
    <dgm:pt modelId="{1B4A078E-ED1F-44A9-A6A9-0F2587236D6C}" type="pres">
      <dgm:prSet presAssocID="{4252C6AC-D22F-4E18-B156-76EA34F36834}" presName="compNode" presStyleCnt="0"/>
      <dgm:spPr/>
    </dgm:pt>
    <dgm:pt modelId="{5ABDBA2A-9FED-4638-B7C1-867315786F55}" type="pres">
      <dgm:prSet presAssocID="{4252C6AC-D22F-4E18-B156-76EA34F36834}" presName="bgRect" presStyleLbl="bgShp" presStyleIdx="3" presStyleCnt="5"/>
      <dgm:spPr/>
    </dgm:pt>
    <dgm:pt modelId="{FBA4614D-0D08-45A0-B492-86E2C57990B7}" type="pres">
      <dgm:prSet presAssocID="{4252C6AC-D22F-4E18-B156-76EA34F3683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08EA664D-4219-4252-9869-571645A9781E}" type="pres">
      <dgm:prSet presAssocID="{4252C6AC-D22F-4E18-B156-76EA34F36834}" presName="spaceRect" presStyleCnt="0"/>
      <dgm:spPr/>
    </dgm:pt>
    <dgm:pt modelId="{B448CCC0-7FE0-42A2-AB1F-710EC83BEAE9}" type="pres">
      <dgm:prSet presAssocID="{4252C6AC-D22F-4E18-B156-76EA34F36834}" presName="parTx" presStyleLbl="revTx" presStyleIdx="3" presStyleCnt="5">
        <dgm:presLayoutVars>
          <dgm:chMax val="0"/>
          <dgm:chPref val="0"/>
        </dgm:presLayoutVars>
      </dgm:prSet>
      <dgm:spPr/>
    </dgm:pt>
    <dgm:pt modelId="{E081CAFD-B867-4314-A5BD-AAEAD626B35D}" type="pres">
      <dgm:prSet presAssocID="{48FAF933-4919-453B-BADD-2FA4B88A95A7}" presName="sibTrans" presStyleCnt="0"/>
      <dgm:spPr/>
    </dgm:pt>
    <dgm:pt modelId="{A3E18C96-1834-4D12-82B6-17DC69FF91C2}" type="pres">
      <dgm:prSet presAssocID="{DCF8FA65-351A-4B6C-9F11-66BACF24B9EA}" presName="compNode" presStyleCnt="0"/>
      <dgm:spPr/>
    </dgm:pt>
    <dgm:pt modelId="{3C2A3E6F-BFC9-422A-AB82-05E228F58F37}" type="pres">
      <dgm:prSet presAssocID="{DCF8FA65-351A-4B6C-9F11-66BACF24B9EA}" presName="bgRect" presStyleLbl="bgShp" presStyleIdx="4" presStyleCnt="5"/>
      <dgm:spPr/>
    </dgm:pt>
    <dgm:pt modelId="{F5337DBC-3634-429A-84D7-99EB1383BB32}" type="pres">
      <dgm:prSet presAssocID="{DCF8FA65-351A-4B6C-9F11-66BACF24B9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ity"/>
        </a:ext>
      </dgm:extLst>
    </dgm:pt>
    <dgm:pt modelId="{360E2A1A-71CF-4E19-A3F1-510E06E91572}" type="pres">
      <dgm:prSet presAssocID="{DCF8FA65-351A-4B6C-9F11-66BACF24B9EA}" presName="spaceRect" presStyleCnt="0"/>
      <dgm:spPr/>
    </dgm:pt>
    <dgm:pt modelId="{539C4DC2-76F8-4079-BCEB-45DBF2715261}" type="pres">
      <dgm:prSet presAssocID="{DCF8FA65-351A-4B6C-9F11-66BACF24B9EA}" presName="parTx" presStyleLbl="revTx" presStyleIdx="4" presStyleCnt="5">
        <dgm:presLayoutVars>
          <dgm:chMax val="0"/>
          <dgm:chPref val="0"/>
        </dgm:presLayoutVars>
      </dgm:prSet>
      <dgm:spPr/>
    </dgm:pt>
  </dgm:ptLst>
  <dgm:cxnLst>
    <dgm:cxn modelId="{A390F910-4B3B-4AD4-83E0-E5050C258405}" type="presOf" srcId="{3E4BA416-9C08-460D-85B5-85C040D2D080}" destId="{65117E3D-C692-4747-AF54-B2CC9DA2BE48}" srcOrd="0" destOrd="0" presId="urn:microsoft.com/office/officeart/2018/2/layout/IconVerticalSolidList"/>
    <dgm:cxn modelId="{B0A2961C-5F48-43AD-9659-1223364C23DE}" type="presOf" srcId="{22179D75-2E19-4C0F-853C-737052FA7258}" destId="{A7E4595F-2877-45A8-ACF5-79EB3CF1D1E9}" srcOrd="0" destOrd="0" presId="urn:microsoft.com/office/officeart/2018/2/layout/IconVerticalSolidList"/>
    <dgm:cxn modelId="{BD30462F-E729-4610-9337-1C54CE11066E}" srcId="{3E4BA416-9C08-460D-85B5-85C040D2D080}" destId="{22179D75-2E19-4C0F-853C-737052FA7258}" srcOrd="0" destOrd="0" parTransId="{27A1775D-5501-4BD7-A0BD-5DDA52F89E42}" sibTransId="{D9485AA0-8897-4E18-8BF4-1FA9C0EE068E}"/>
    <dgm:cxn modelId="{FDDB492F-6D3C-4344-839C-1C738BB8F707}" srcId="{3E4BA416-9C08-460D-85B5-85C040D2D080}" destId="{DCF8FA65-351A-4B6C-9F11-66BACF24B9EA}" srcOrd="4" destOrd="0" parTransId="{4C0AC096-FF0D-4A02-80E7-BB1477D66A04}" sibTransId="{198121C2-4E07-4AC0-8C25-77F1010ACC2D}"/>
    <dgm:cxn modelId="{17203558-9FDB-40A3-A366-9B73EE7BAAA6}" type="presOf" srcId="{B4ED56B3-AF28-454F-B483-064E07894944}" destId="{DD53E549-1B61-41BA-A059-48A5447F7EB3}" srcOrd="0" destOrd="0" presId="urn:microsoft.com/office/officeart/2018/2/layout/IconVerticalSolidList"/>
    <dgm:cxn modelId="{48F18075-2941-4C62-AC8A-422F3D3FA7E8}" srcId="{3E4BA416-9C08-460D-85B5-85C040D2D080}" destId="{7662712F-DD15-4FE0-8A83-FB52DD25B6E6}" srcOrd="2" destOrd="0" parTransId="{8B45BD59-BC21-46B0-8CC0-FC959513966C}" sibTransId="{7A647DAF-34D8-4722-848F-D70FCBE7FA67}"/>
    <dgm:cxn modelId="{00034FBB-F69C-4824-94CD-DA77271971B1}" srcId="{3E4BA416-9C08-460D-85B5-85C040D2D080}" destId="{B4ED56B3-AF28-454F-B483-064E07894944}" srcOrd="1" destOrd="0" parTransId="{25F0ACAE-E0FF-42B1-9208-6D8E3FC68E8D}" sibTransId="{1BDC2375-CDA1-4772-A77E-7BA3AEAC3508}"/>
    <dgm:cxn modelId="{35E6A9BF-EF3B-4F8E-8826-B09056545A78}" type="presOf" srcId="{4252C6AC-D22F-4E18-B156-76EA34F36834}" destId="{B448CCC0-7FE0-42A2-AB1F-710EC83BEAE9}" srcOrd="0" destOrd="0" presId="urn:microsoft.com/office/officeart/2018/2/layout/IconVerticalSolidList"/>
    <dgm:cxn modelId="{6EC07DC6-691B-4859-94A6-9CE0374FF9B9}" type="presOf" srcId="{7662712F-DD15-4FE0-8A83-FB52DD25B6E6}" destId="{1DBA0A76-B0DE-4285-9AB1-ABBDA7769CB0}" srcOrd="0" destOrd="0" presId="urn:microsoft.com/office/officeart/2018/2/layout/IconVerticalSolidList"/>
    <dgm:cxn modelId="{04B5BBCB-6F04-43A3-BE57-F8687316AEBF}" type="presOf" srcId="{DCF8FA65-351A-4B6C-9F11-66BACF24B9EA}" destId="{539C4DC2-76F8-4079-BCEB-45DBF2715261}" srcOrd="0" destOrd="0" presId="urn:microsoft.com/office/officeart/2018/2/layout/IconVerticalSolidList"/>
    <dgm:cxn modelId="{771A3AF3-8EDD-471C-868B-434EF6C45A14}" srcId="{3E4BA416-9C08-460D-85B5-85C040D2D080}" destId="{4252C6AC-D22F-4E18-B156-76EA34F36834}" srcOrd="3" destOrd="0" parTransId="{379E5938-8E5A-4E1C-85B9-69EEF9E37DAD}" sibTransId="{48FAF933-4919-453B-BADD-2FA4B88A95A7}"/>
    <dgm:cxn modelId="{86D8A8E8-951B-4360-B2E9-9C634195F3A9}" type="presParOf" srcId="{65117E3D-C692-4747-AF54-B2CC9DA2BE48}" destId="{A68E8ECD-2437-421E-98FB-805AE73A15BD}" srcOrd="0" destOrd="0" presId="urn:microsoft.com/office/officeart/2018/2/layout/IconVerticalSolidList"/>
    <dgm:cxn modelId="{3A9E4423-DD60-4532-91C0-00D7EDB8267E}" type="presParOf" srcId="{A68E8ECD-2437-421E-98FB-805AE73A15BD}" destId="{AE2E1635-59D8-4AC4-B73E-9E1863D0FD94}" srcOrd="0" destOrd="0" presId="urn:microsoft.com/office/officeart/2018/2/layout/IconVerticalSolidList"/>
    <dgm:cxn modelId="{067F1554-768F-4F8F-90BD-BD53BAB01073}" type="presParOf" srcId="{A68E8ECD-2437-421E-98FB-805AE73A15BD}" destId="{7BFC1DCC-2399-453F-A6B0-2BB5496709BE}" srcOrd="1" destOrd="0" presId="urn:microsoft.com/office/officeart/2018/2/layout/IconVerticalSolidList"/>
    <dgm:cxn modelId="{39BD5274-11CF-4331-A95B-65C8D806F7BD}" type="presParOf" srcId="{A68E8ECD-2437-421E-98FB-805AE73A15BD}" destId="{F4C078BA-FC98-48C4-9376-5CC170765987}" srcOrd="2" destOrd="0" presId="urn:microsoft.com/office/officeart/2018/2/layout/IconVerticalSolidList"/>
    <dgm:cxn modelId="{AB4828E0-DD28-43A4-9629-85BE6F6A2099}" type="presParOf" srcId="{A68E8ECD-2437-421E-98FB-805AE73A15BD}" destId="{A7E4595F-2877-45A8-ACF5-79EB3CF1D1E9}" srcOrd="3" destOrd="0" presId="urn:microsoft.com/office/officeart/2018/2/layout/IconVerticalSolidList"/>
    <dgm:cxn modelId="{3A361F22-1F6C-4A49-9695-0C34974A3777}" type="presParOf" srcId="{65117E3D-C692-4747-AF54-B2CC9DA2BE48}" destId="{93820932-2858-45F3-A791-585261000D09}" srcOrd="1" destOrd="0" presId="urn:microsoft.com/office/officeart/2018/2/layout/IconVerticalSolidList"/>
    <dgm:cxn modelId="{82F0ED4C-5526-4FAD-A894-B749E5EEB012}" type="presParOf" srcId="{65117E3D-C692-4747-AF54-B2CC9DA2BE48}" destId="{52C76A5E-8631-4FA6-B373-0482C2623A1A}" srcOrd="2" destOrd="0" presId="urn:microsoft.com/office/officeart/2018/2/layout/IconVerticalSolidList"/>
    <dgm:cxn modelId="{83E0C5CF-4340-4FC9-80D4-8A299DC5B6F4}" type="presParOf" srcId="{52C76A5E-8631-4FA6-B373-0482C2623A1A}" destId="{513031E0-52F0-4CB0-B598-088D6EC992C2}" srcOrd="0" destOrd="0" presId="urn:microsoft.com/office/officeart/2018/2/layout/IconVerticalSolidList"/>
    <dgm:cxn modelId="{C989B17D-C284-45F0-86D9-37BD51749030}" type="presParOf" srcId="{52C76A5E-8631-4FA6-B373-0482C2623A1A}" destId="{41F01487-686E-4DDE-9596-3F4E373B8A44}" srcOrd="1" destOrd="0" presId="urn:microsoft.com/office/officeart/2018/2/layout/IconVerticalSolidList"/>
    <dgm:cxn modelId="{BDEDFC25-48A5-4C76-BCBE-C143407BEA9C}" type="presParOf" srcId="{52C76A5E-8631-4FA6-B373-0482C2623A1A}" destId="{8996D6D6-EADA-47CA-9EB5-842761694D9B}" srcOrd="2" destOrd="0" presId="urn:microsoft.com/office/officeart/2018/2/layout/IconVerticalSolidList"/>
    <dgm:cxn modelId="{0C157809-5EEE-424C-BD67-12E61B434937}" type="presParOf" srcId="{52C76A5E-8631-4FA6-B373-0482C2623A1A}" destId="{DD53E549-1B61-41BA-A059-48A5447F7EB3}" srcOrd="3" destOrd="0" presId="urn:microsoft.com/office/officeart/2018/2/layout/IconVerticalSolidList"/>
    <dgm:cxn modelId="{B201DA3D-98F9-4C29-91C2-0D6B54565C94}" type="presParOf" srcId="{65117E3D-C692-4747-AF54-B2CC9DA2BE48}" destId="{037690A1-5529-4959-8821-DA482AB7A59F}" srcOrd="3" destOrd="0" presId="urn:microsoft.com/office/officeart/2018/2/layout/IconVerticalSolidList"/>
    <dgm:cxn modelId="{82714339-F832-4DC8-BF9D-5C8319EBA5EB}" type="presParOf" srcId="{65117E3D-C692-4747-AF54-B2CC9DA2BE48}" destId="{4AF9F72D-C6EE-4F2E-8B33-F8A499386273}" srcOrd="4" destOrd="0" presId="urn:microsoft.com/office/officeart/2018/2/layout/IconVerticalSolidList"/>
    <dgm:cxn modelId="{7BD9CF85-C3C4-409A-9F08-421084BADC8E}" type="presParOf" srcId="{4AF9F72D-C6EE-4F2E-8B33-F8A499386273}" destId="{D8CF072D-00D6-4CDB-ACB1-5E7C79E9BEBD}" srcOrd="0" destOrd="0" presId="urn:microsoft.com/office/officeart/2018/2/layout/IconVerticalSolidList"/>
    <dgm:cxn modelId="{886EF8CF-8701-4B9C-833A-B75A966D6C92}" type="presParOf" srcId="{4AF9F72D-C6EE-4F2E-8B33-F8A499386273}" destId="{D52336F3-99DF-4428-B6F8-AF5659B8F0EC}" srcOrd="1" destOrd="0" presId="urn:microsoft.com/office/officeart/2018/2/layout/IconVerticalSolidList"/>
    <dgm:cxn modelId="{74B53DDB-CC19-4C0C-8DF7-24ED7CD62870}" type="presParOf" srcId="{4AF9F72D-C6EE-4F2E-8B33-F8A499386273}" destId="{D90B38F5-A8EC-43B4-922F-DFE7AA2392B4}" srcOrd="2" destOrd="0" presId="urn:microsoft.com/office/officeart/2018/2/layout/IconVerticalSolidList"/>
    <dgm:cxn modelId="{E5908DFC-DD30-4F67-81AD-FF15263EDECA}" type="presParOf" srcId="{4AF9F72D-C6EE-4F2E-8B33-F8A499386273}" destId="{1DBA0A76-B0DE-4285-9AB1-ABBDA7769CB0}" srcOrd="3" destOrd="0" presId="urn:microsoft.com/office/officeart/2018/2/layout/IconVerticalSolidList"/>
    <dgm:cxn modelId="{38BB1C8C-3EE4-48C2-B59F-28048CAE4B60}" type="presParOf" srcId="{65117E3D-C692-4747-AF54-B2CC9DA2BE48}" destId="{E3F0D640-7C31-4444-B72F-3D3D0B713C14}" srcOrd="5" destOrd="0" presId="urn:microsoft.com/office/officeart/2018/2/layout/IconVerticalSolidList"/>
    <dgm:cxn modelId="{BDC90569-4AB0-4FA7-A80E-676A22C21C59}" type="presParOf" srcId="{65117E3D-C692-4747-AF54-B2CC9DA2BE48}" destId="{1B4A078E-ED1F-44A9-A6A9-0F2587236D6C}" srcOrd="6" destOrd="0" presId="urn:microsoft.com/office/officeart/2018/2/layout/IconVerticalSolidList"/>
    <dgm:cxn modelId="{3C49973A-E565-4AA2-B144-B67D4CD205DF}" type="presParOf" srcId="{1B4A078E-ED1F-44A9-A6A9-0F2587236D6C}" destId="{5ABDBA2A-9FED-4638-B7C1-867315786F55}" srcOrd="0" destOrd="0" presId="urn:microsoft.com/office/officeart/2018/2/layout/IconVerticalSolidList"/>
    <dgm:cxn modelId="{049E2FCA-5888-4C1A-86C7-D9BBC134A6F9}" type="presParOf" srcId="{1B4A078E-ED1F-44A9-A6A9-0F2587236D6C}" destId="{FBA4614D-0D08-45A0-B492-86E2C57990B7}" srcOrd="1" destOrd="0" presId="urn:microsoft.com/office/officeart/2018/2/layout/IconVerticalSolidList"/>
    <dgm:cxn modelId="{A9AE6416-3AAE-464E-91F6-DB2F19CE429D}" type="presParOf" srcId="{1B4A078E-ED1F-44A9-A6A9-0F2587236D6C}" destId="{08EA664D-4219-4252-9869-571645A9781E}" srcOrd="2" destOrd="0" presId="urn:microsoft.com/office/officeart/2018/2/layout/IconVerticalSolidList"/>
    <dgm:cxn modelId="{F3FDD374-F49E-4F2B-8BBC-49B19F0E6B82}" type="presParOf" srcId="{1B4A078E-ED1F-44A9-A6A9-0F2587236D6C}" destId="{B448CCC0-7FE0-42A2-AB1F-710EC83BEAE9}" srcOrd="3" destOrd="0" presId="urn:microsoft.com/office/officeart/2018/2/layout/IconVerticalSolidList"/>
    <dgm:cxn modelId="{DC5C8EE6-97E9-46D3-8EE0-B19461BC3349}" type="presParOf" srcId="{65117E3D-C692-4747-AF54-B2CC9DA2BE48}" destId="{E081CAFD-B867-4314-A5BD-AAEAD626B35D}" srcOrd="7" destOrd="0" presId="urn:microsoft.com/office/officeart/2018/2/layout/IconVerticalSolidList"/>
    <dgm:cxn modelId="{16929260-A0F3-4325-98BE-6DAB12BC6A28}" type="presParOf" srcId="{65117E3D-C692-4747-AF54-B2CC9DA2BE48}" destId="{A3E18C96-1834-4D12-82B6-17DC69FF91C2}" srcOrd="8" destOrd="0" presId="urn:microsoft.com/office/officeart/2018/2/layout/IconVerticalSolidList"/>
    <dgm:cxn modelId="{200D8FC2-2C19-4D5C-9D65-0D7B4EFB5830}" type="presParOf" srcId="{A3E18C96-1834-4D12-82B6-17DC69FF91C2}" destId="{3C2A3E6F-BFC9-422A-AB82-05E228F58F37}" srcOrd="0" destOrd="0" presId="urn:microsoft.com/office/officeart/2018/2/layout/IconVerticalSolidList"/>
    <dgm:cxn modelId="{443F43C0-7C01-4EE8-8F6C-E1A70681BCB2}" type="presParOf" srcId="{A3E18C96-1834-4D12-82B6-17DC69FF91C2}" destId="{F5337DBC-3634-429A-84D7-99EB1383BB32}" srcOrd="1" destOrd="0" presId="urn:microsoft.com/office/officeart/2018/2/layout/IconVerticalSolidList"/>
    <dgm:cxn modelId="{E869B15B-B26F-4C33-8605-C4114C6BB47D}" type="presParOf" srcId="{A3E18C96-1834-4D12-82B6-17DC69FF91C2}" destId="{360E2A1A-71CF-4E19-A3F1-510E06E91572}" srcOrd="2" destOrd="0" presId="urn:microsoft.com/office/officeart/2018/2/layout/IconVerticalSolidList"/>
    <dgm:cxn modelId="{2F894824-49DA-43A8-9B49-E4842350F45F}" type="presParOf" srcId="{A3E18C96-1834-4D12-82B6-17DC69FF91C2}" destId="{539C4DC2-76F8-4079-BCEB-45DBF27152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0E61804-2569-42C2-A018-C42602DCFE3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C59D4ED-BCA5-4FEA-871F-44EBDB3F797F}">
      <dgm:prSet/>
      <dgm:spPr/>
      <dgm:t>
        <a:bodyPr/>
        <a:lstStyle/>
        <a:p>
          <a:r>
            <a:rPr lang="en-US"/>
            <a:t>During training, Azure Machine Learning creates a number of pipelines in parallel that try different algorithms and parameters for you. </a:t>
          </a:r>
        </a:p>
      </dgm:t>
    </dgm:pt>
    <dgm:pt modelId="{8116611E-F6BE-4E9D-97C3-3FDCABEBBD33}" type="parTrans" cxnId="{AF45116B-2262-4B47-9154-0A3F8AC601E8}">
      <dgm:prSet/>
      <dgm:spPr/>
      <dgm:t>
        <a:bodyPr/>
        <a:lstStyle/>
        <a:p>
          <a:endParaRPr lang="en-US"/>
        </a:p>
      </dgm:t>
    </dgm:pt>
    <dgm:pt modelId="{DFF275B9-3769-4993-92DB-4DEA3162CE43}" type="sibTrans" cxnId="{AF45116B-2262-4B47-9154-0A3F8AC601E8}">
      <dgm:prSet/>
      <dgm:spPr/>
      <dgm:t>
        <a:bodyPr/>
        <a:lstStyle/>
        <a:p>
          <a:endParaRPr lang="en-US"/>
        </a:p>
      </dgm:t>
    </dgm:pt>
    <dgm:pt modelId="{158CFD7B-FD09-43CE-B16D-EFC0D5BE6935}">
      <dgm:prSet/>
      <dgm:spPr/>
      <dgm:t>
        <a:bodyPr/>
        <a:lstStyle/>
        <a:p>
          <a:r>
            <a:rPr lang="en-US"/>
            <a:t>The service iterates through ML algorithms paired with feature selections, where each iteration produces a model with a training score.</a:t>
          </a:r>
        </a:p>
      </dgm:t>
    </dgm:pt>
    <dgm:pt modelId="{6B783DD1-3E18-4718-9E95-7C9211BE09D7}" type="parTrans" cxnId="{89DF185F-05F3-470C-AA42-4CE187C3FD1F}">
      <dgm:prSet/>
      <dgm:spPr/>
      <dgm:t>
        <a:bodyPr/>
        <a:lstStyle/>
        <a:p>
          <a:endParaRPr lang="en-US"/>
        </a:p>
      </dgm:t>
    </dgm:pt>
    <dgm:pt modelId="{3084268A-D8FA-4E57-AB30-B058290BC9FE}" type="sibTrans" cxnId="{89DF185F-05F3-470C-AA42-4CE187C3FD1F}">
      <dgm:prSet/>
      <dgm:spPr/>
      <dgm:t>
        <a:bodyPr/>
        <a:lstStyle/>
        <a:p>
          <a:endParaRPr lang="en-US"/>
        </a:p>
      </dgm:t>
    </dgm:pt>
    <dgm:pt modelId="{6AE2D4E5-1619-40A6-8458-654CAF0C3E88}">
      <dgm:prSet/>
      <dgm:spPr/>
      <dgm:t>
        <a:bodyPr/>
        <a:lstStyle/>
        <a:p>
          <a:r>
            <a:rPr lang="en-US"/>
            <a:t>The higher the score, the better the model is considered to "fit" your data. </a:t>
          </a:r>
        </a:p>
      </dgm:t>
    </dgm:pt>
    <dgm:pt modelId="{1C98E29E-BBC7-4342-BCD1-475EA551BE68}" type="parTrans" cxnId="{227D7DB5-3F4B-4620-95E5-FB97428D7298}">
      <dgm:prSet/>
      <dgm:spPr/>
      <dgm:t>
        <a:bodyPr/>
        <a:lstStyle/>
        <a:p>
          <a:endParaRPr lang="en-US"/>
        </a:p>
      </dgm:t>
    </dgm:pt>
    <dgm:pt modelId="{1BB77696-0CF9-4257-B08D-06D58E59E634}" type="sibTrans" cxnId="{227D7DB5-3F4B-4620-95E5-FB97428D7298}">
      <dgm:prSet/>
      <dgm:spPr/>
      <dgm:t>
        <a:bodyPr/>
        <a:lstStyle/>
        <a:p>
          <a:endParaRPr lang="en-US"/>
        </a:p>
      </dgm:t>
    </dgm:pt>
    <dgm:pt modelId="{50C61B12-E718-46C3-9442-C9C3D0C9700D}">
      <dgm:prSet/>
      <dgm:spPr/>
      <dgm:t>
        <a:bodyPr/>
        <a:lstStyle/>
        <a:p>
          <a:r>
            <a:rPr lang="en-US"/>
            <a:t>It will stop once it hits the exit criteria defined in the experiment.</a:t>
          </a:r>
        </a:p>
      </dgm:t>
    </dgm:pt>
    <dgm:pt modelId="{637A438F-F5B7-472A-BAFB-0D5C1996B90A}" type="parTrans" cxnId="{B23B1879-EC94-4712-BB7A-5B3247706B53}">
      <dgm:prSet/>
      <dgm:spPr/>
      <dgm:t>
        <a:bodyPr/>
        <a:lstStyle/>
        <a:p>
          <a:endParaRPr lang="en-US"/>
        </a:p>
      </dgm:t>
    </dgm:pt>
    <dgm:pt modelId="{5629C0CF-32F3-42B7-A936-E1C3725E1269}" type="sibTrans" cxnId="{B23B1879-EC94-4712-BB7A-5B3247706B53}">
      <dgm:prSet/>
      <dgm:spPr/>
      <dgm:t>
        <a:bodyPr/>
        <a:lstStyle/>
        <a:p>
          <a:endParaRPr lang="en-US"/>
        </a:p>
      </dgm:t>
    </dgm:pt>
    <dgm:pt modelId="{96E2C155-9483-6E4D-9794-1B0B24440E4E}" type="pres">
      <dgm:prSet presAssocID="{50E61804-2569-42C2-A018-C42602DCFE37}" presName="linear" presStyleCnt="0">
        <dgm:presLayoutVars>
          <dgm:animLvl val="lvl"/>
          <dgm:resizeHandles val="exact"/>
        </dgm:presLayoutVars>
      </dgm:prSet>
      <dgm:spPr/>
    </dgm:pt>
    <dgm:pt modelId="{0743EF6A-54B9-F242-9800-2042A0A839D1}" type="pres">
      <dgm:prSet presAssocID="{3C59D4ED-BCA5-4FEA-871F-44EBDB3F797F}" presName="parentText" presStyleLbl="node1" presStyleIdx="0" presStyleCnt="4">
        <dgm:presLayoutVars>
          <dgm:chMax val="0"/>
          <dgm:bulletEnabled val="1"/>
        </dgm:presLayoutVars>
      </dgm:prSet>
      <dgm:spPr/>
    </dgm:pt>
    <dgm:pt modelId="{42099947-02D5-224E-B3DF-F2D33104AB8E}" type="pres">
      <dgm:prSet presAssocID="{DFF275B9-3769-4993-92DB-4DEA3162CE43}" presName="spacer" presStyleCnt="0"/>
      <dgm:spPr/>
    </dgm:pt>
    <dgm:pt modelId="{BED8AE1A-1F1F-8741-8AAF-D2125798EFD5}" type="pres">
      <dgm:prSet presAssocID="{158CFD7B-FD09-43CE-B16D-EFC0D5BE6935}" presName="parentText" presStyleLbl="node1" presStyleIdx="1" presStyleCnt="4">
        <dgm:presLayoutVars>
          <dgm:chMax val="0"/>
          <dgm:bulletEnabled val="1"/>
        </dgm:presLayoutVars>
      </dgm:prSet>
      <dgm:spPr/>
    </dgm:pt>
    <dgm:pt modelId="{AF8DBF1D-667D-1547-83A6-E29448140A75}" type="pres">
      <dgm:prSet presAssocID="{3084268A-D8FA-4E57-AB30-B058290BC9FE}" presName="spacer" presStyleCnt="0"/>
      <dgm:spPr/>
    </dgm:pt>
    <dgm:pt modelId="{87429BA8-FCB7-7B4E-AA53-C49233A54769}" type="pres">
      <dgm:prSet presAssocID="{6AE2D4E5-1619-40A6-8458-654CAF0C3E88}" presName="parentText" presStyleLbl="node1" presStyleIdx="2" presStyleCnt="4">
        <dgm:presLayoutVars>
          <dgm:chMax val="0"/>
          <dgm:bulletEnabled val="1"/>
        </dgm:presLayoutVars>
      </dgm:prSet>
      <dgm:spPr/>
    </dgm:pt>
    <dgm:pt modelId="{9B5B3951-D12B-3343-A3F6-CC3840536ABB}" type="pres">
      <dgm:prSet presAssocID="{1BB77696-0CF9-4257-B08D-06D58E59E634}" presName="spacer" presStyleCnt="0"/>
      <dgm:spPr/>
    </dgm:pt>
    <dgm:pt modelId="{E5A8CF8E-EB9D-4F41-ACAA-5F8B6CD1EE73}" type="pres">
      <dgm:prSet presAssocID="{50C61B12-E718-46C3-9442-C9C3D0C9700D}" presName="parentText" presStyleLbl="node1" presStyleIdx="3" presStyleCnt="4">
        <dgm:presLayoutVars>
          <dgm:chMax val="0"/>
          <dgm:bulletEnabled val="1"/>
        </dgm:presLayoutVars>
      </dgm:prSet>
      <dgm:spPr/>
    </dgm:pt>
  </dgm:ptLst>
  <dgm:cxnLst>
    <dgm:cxn modelId="{33E2EB2F-A6B0-6442-BCE1-172135C35FDD}" type="presOf" srcId="{158CFD7B-FD09-43CE-B16D-EFC0D5BE6935}" destId="{BED8AE1A-1F1F-8741-8AAF-D2125798EFD5}" srcOrd="0" destOrd="0" presId="urn:microsoft.com/office/officeart/2005/8/layout/vList2"/>
    <dgm:cxn modelId="{89DF185F-05F3-470C-AA42-4CE187C3FD1F}" srcId="{50E61804-2569-42C2-A018-C42602DCFE37}" destId="{158CFD7B-FD09-43CE-B16D-EFC0D5BE6935}" srcOrd="1" destOrd="0" parTransId="{6B783DD1-3E18-4718-9E95-7C9211BE09D7}" sibTransId="{3084268A-D8FA-4E57-AB30-B058290BC9FE}"/>
    <dgm:cxn modelId="{0E62525F-14D5-9F44-B0D6-0374D2FBB175}" type="presOf" srcId="{6AE2D4E5-1619-40A6-8458-654CAF0C3E88}" destId="{87429BA8-FCB7-7B4E-AA53-C49233A54769}" srcOrd="0" destOrd="0" presId="urn:microsoft.com/office/officeart/2005/8/layout/vList2"/>
    <dgm:cxn modelId="{AF45116B-2262-4B47-9154-0A3F8AC601E8}" srcId="{50E61804-2569-42C2-A018-C42602DCFE37}" destId="{3C59D4ED-BCA5-4FEA-871F-44EBDB3F797F}" srcOrd="0" destOrd="0" parTransId="{8116611E-F6BE-4E9D-97C3-3FDCABEBBD33}" sibTransId="{DFF275B9-3769-4993-92DB-4DEA3162CE43}"/>
    <dgm:cxn modelId="{B23B1879-EC94-4712-BB7A-5B3247706B53}" srcId="{50E61804-2569-42C2-A018-C42602DCFE37}" destId="{50C61B12-E718-46C3-9442-C9C3D0C9700D}" srcOrd="3" destOrd="0" parTransId="{637A438F-F5B7-472A-BAFB-0D5C1996B90A}" sibTransId="{5629C0CF-32F3-42B7-A936-E1C3725E1269}"/>
    <dgm:cxn modelId="{227D7DB5-3F4B-4620-95E5-FB97428D7298}" srcId="{50E61804-2569-42C2-A018-C42602DCFE37}" destId="{6AE2D4E5-1619-40A6-8458-654CAF0C3E88}" srcOrd="2" destOrd="0" parTransId="{1C98E29E-BBC7-4342-BCD1-475EA551BE68}" sibTransId="{1BB77696-0CF9-4257-B08D-06D58E59E634}"/>
    <dgm:cxn modelId="{8818BCC7-0DE0-8C44-B5EA-F47B6B249A8E}" type="presOf" srcId="{50C61B12-E718-46C3-9442-C9C3D0C9700D}" destId="{E5A8CF8E-EB9D-4F41-ACAA-5F8B6CD1EE73}" srcOrd="0" destOrd="0" presId="urn:microsoft.com/office/officeart/2005/8/layout/vList2"/>
    <dgm:cxn modelId="{1669A9DE-0F40-B242-B8F2-1F5D0D7A08C0}" type="presOf" srcId="{3C59D4ED-BCA5-4FEA-871F-44EBDB3F797F}" destId="{0743EF6A-54B9-F242-9800-2042A0A839D1}" srcOrd="0" destOrd="0" presId="urn:microsoft.com/office/officeart/2005/8/layout/vList2"/>
    <dgm:cxn modelId="{8E4A47FA-25E8-CC4F-AB21-14C16BC8002A}" type="presOf" srcId="{50E61804-2569-42C2-A018-C42602DCFE37}" destId="{96E2C155-9483-6E4D-9794-1B0B24440E4E}" srcOrd="0" destOrd="0" presId="urn:microsoft.com/office/officeart/2005/8/layout/vList2"/>
    <dgm:cxn modelId="{933E6D06-CF25-C849-A8A2-78D70E63CC00}" type="presParOf" srcId="{96E2C155-9483-6E4D-9794-1B0B24440E4E}" destId="{0743EF6A-54B9-F242-9800-2042A0A839D1}" srcOrd="0" destOrd="0" presId="urn:microsoft.com/office/officeart/2005/8/layout/vList2"/>
    <dgm:cxn modelId="{849457B1-604E-664B-8AA8-2A3C5A9E32E5}" type="presParOf" srcId="{96E2C155-9483-6E4D-9794-1B0B24440E4E}" destId="{42099947-02D5-224E-B3DF-F2D33104AB8E}" srcOrd="1" destOrd="0" presId="urn:microsoft.com/office/officeart/2005/8/layout/vList2"/>
    <dgm:cxn modelId="{53BF88AE-DEF6-7D42-BBA2-7A334C5C8022}" type="presParOf" srcId="{96E2C155-9483-6E4D-9794-1B0B24440E4E}" destId="{BED8AE1A-1F1F-8741-8AAF-D2125798EFD5}" srcOrd="2" destOrd="0" presId="urn:microsoft.com/office/officeart/2005/8/layout/vList2"/>
    <dgm:cxn modelId="{796C8BCD-3646-FC46-BD68-3F79EBBECFA3}" type="presParOf" srcId="{96E2C155-9483-6E4D-9794-1B0B24440E4E}" destId="{AF8DBF1D-667D-1547-83A6-E29448140A75}" srcOrd="3" destOrd="0" presId="urn:microsoft.com/office/officeart/2005/8/layout/vList2"/>
    <dgm:cxn modelId="{B8595C5E-508A-ED4A-8F93-0B6079F91633}" type="presParOf" srcId="{96E2C155-9483-6E4D-9794-1B0B24440E4E}" destId="{87429BA8-FCB7-7B4E-AA53-C49233A54769}" srcOrd="4" destOrd="0" presId="urn:microsoft.com/office/officeart/2005/8/layout/vList2"/>
    <dgm:cxn modelId="{5C229F0A-48D9-2C4A-B832-CF3972993B59}" type="presParOf" srcId="{96E2C155-9483-6E4D-9794-1B0B24440E4E}" destId="{9B5B3951-D12B-3343-A3F6-CC3840536ABB}" srcOrd="5" destOrd="0" presId="urn:microsoft.com/office/officeart/2005/8/layout/vList2"/>
    <dgm:cxn modelId="{6D714899-9265-5544-B213-0678167BF5E2}" type="presParOf" srcId="{96E2C155-9483-6E4D-9794-1B0B24440E4E}" destId="{E5A8CF8E-EB9D-4F41-ACAA-5F8B6CD1EE7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F0A01E-2E29-4B1D-A46B-8ECC9019DE22}"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55E0F88-8A6C-43D5-925F-76D21A2B2C35}">
      <dgm:prSet/>
      <dgm:spPr/>
      <dgm:t>
        <a:bodyPr/>
        <a:lstStyle/>
        <a:p>
          <a:r>
            <a:rPr lang="en-US"/>
            <a:t>Feature engineering is the process of using domain knowledge of the data by eliminating overfitting and imbalanced data to create features that help ML algorithms learn better </a:t>
          </a:r>
        </a:p>
      </dgm:t>
    </dgm:pt>
    <dgm:pt modelId="{4A2F9250-02A1-4A10-B1B5-23C35F288ED8}" type="parTrans" cxnId="{4F6D897E-9982-4086-BA60-6872EDC0E59A}">
      <dgm:prSet/>
      <dgm:spPr/>
      <dgm:t>
        <a:bodyPr/>
        <a:lstStyle/>
        <a:p>
          <a:endParaRPr lang="en-US"/>
        </a:p>
      </dgm:t>
    </dgm:pt>
    <dgm:pt modelId="{CD4D113C-9627-49B3-BED6-87487EDC4E5B}" type="sibTrans" cxnId="{4F6D897E-9982-4086-BA60-6872EDC0E59A}">
      <dgm:prSet/>
      <dgm:spPr/>
      <dgm:t>
        <a:bodyPr/>
        <a:lstStyle/>
        <a:p>
          <a:endParaRPr lang="en-US"/>
        </a:p>
      </dgm:t>
    </dgm:pt>
    <dgm:pt modelId="{5D3CA62D-F95B-4B85-BD65-0DCC74AB8F98}">
      <dgm:prSet/>
      <dgm:spPr/>
      <dgm:t>
        <a:bodyPr/>
        <a:lstStyle/>
        <a:p>
          <a:r>
            <a:rPr lang="en-US"/>
            <a:t>Automated machine learning featurization steps (feature normalization, handling missing data, converting text to numeric, etc.) become part of the underlying model. When using the model for predictions, the same featurization steps applied during training are applied to your input data automatically.</a:t>
          </a:r>
        </a:p>
      </dgm:t>
    </dgm:pt>
    <dgm:pt modelId="{D2BB65F1-56FC-413E-916E-EFFF55EDC8D4}" type="parTrans" cxnId="{5EA6C729-35CE-48FA-B579-A0E21CB54D49}">
      <dgm:prSet/>
      <dgm:spPr/>
      <dgm:t>
        <a:bodyPr/>
        <a:lstStyle/>
        <a:p>
          <a:endParaRPr lang="en-US"/>
        </a:p>
      </dgm:t>
    </dgm:pt>
    <dgm:pt modelId="{B0D8E26D-8C91-4CE0-9B37-50506DCE2125}" type="sibTrans" cxnId="{5EA6C729-35CE-48FA-B579-A0E21CB54D49}">
      <dgm:prSet/>
      <dgm:spPr/>
      <dgm:t>
        <a:bodyPr/>
        <a:lstStyle/>
        <a:p>
          <a:endParaRPr lang="en-US"/>
        </a:p>
      </dgm:t>
    </dgm:pt>
    <dgm:pt modelId="{1B2C5198-07D4-4E45-A9A1-947A27755B38}">
      <dgm:prSet/>
      <dgm:spPr/>
      <dgm:t>
        <a:bodyPr/>
        <a:lstStyle/>
        <a:p>
          <a:r>
            <a:rPr lang="en-US"/>
            <a:t>You can also add your own feature engineering technique</a:t>
          </a:r>
        </a:p>
      </dgm:t>
    </dgm:pt>
    <dgm:pt modelId="{A0F280C2-D920-4C27-BB4F-DD2F6FCF6735}" type="parTrans" cxnId="{665EB65E-B54D-4800-AF4B-97456B269404}">
      <dgm:prSet/>
      <dgm:spPr/>
      <dgm:t>
        <a:bodyPr/>
        <a:lstStyle/>
        <a:p>
          <a:endParaRPr lang="en-US"/>
        </a:p>
      </dgm:t>
    </dgm:pt>
    <dgm:pt modelId="{33FA3C05-865E-4EF3-AE18-96C083744227}" type="sibTrans" cxnId="{665EB65E-B54D-4800-AF4B-97456B269404}">
      <dgm:prSet/>
      <dgm:spPr/>
      <dgm:t>
        <a:bodyPr/>
        <a:lstStyle/>
        <a:p>
          <a:endParaRPr lang="en-US"/>
        </a:p>
      </dgm:t>
    </dgm:pt>
    <dgm:pt modelId="{92BABE8F-C21B-D147-B9DB-E1AA4B9DB6D6}" type="pres">
      <dgm:prSet presAssocID="{24F0A01E-2E29-4B1D-A46B-8ECC9019DE22}" presName="outerComposite" presStyleCnt="0">
        <dgm:presLayoutVars>
          <dgm:chMax val="5"/>
          <dgm:dir/>
          <dgm:resizeHandles val="exact"/>
        </dgm:presLayoutVars>
      </dgm:prSet>
      <dgm:spPr/>
    </dgm:pt>
    <dgm:pt modelId="{18CC4DEA-1027-E841-9DC7-7318805695EC}" type="pres">
      <dgm:prSet presAssocID="{24F0A01E-2E29-4B1D-A46B-8ECC9019DE22}" presName="dummyMaxCanvas" presStyleCnt="0">
        <dgm:presLayoutVars/>
      </dgm:prSet>
      <dgm:spPr/>
    </dgm:pt>
    <dgm:pt modelId="{92EF00C8-57B5-E447-ACAC-17A580030C99}" type="pres">
      <dgm:prSet presAssocID="{24F0A01E-2E29-4B1D-A46B-8ECC9019DE22}" presName="ThreeNodes_1" presStyleLbl="node1" presStyleIdx="0" presStyleCnt="3">
        <dgm:presLayoutVars>
          <dgm:bulletEnabled val="1"/>
        </dgm:presLayoutVars>
      </dgm:prSet>
      <dgm:spPr/>
    </dgm:pt>
    <dgm:pt modelId="{6D932FF5-6B21-7840-9600-B5598C072EFA}" type="pres">
      <dgm:prSet presAssocID="{24F0A01E-2E29-4B1D-A46B-8ECC9019DE22}" presName="ThreeNodes_2" presStyleLbl="node1" presStyleIdx="1" presStyleCnt="3">
        <dgm:presLayoutVars>
          <dgm:bulletEnabled val="1"/>
        </dgm:presLayoutVars>
      </dgm:prSet>
      <dgm:spPr/>
    </dgm:pt>
    <dgm:pt modelId="{03DC2A86-7CE0-F945-A3AE-9BE097C93DAA}" type="pres">
      <dgm:prSet presAssocID="{24F0A01E-2E29-4B1D-A46B-8ECC9019DE22}" presName="ThreeNodes_3" presStyleLbl="node1" presStyleIdx="2" presStyleCnt="3">
        <dgm:presLayoutVars>
          <dgm:bulletEnabled val="1"/>
        </dgm:presLayoutVars>
      </dgm:prSet>
      <dgm:spPr/>
    </dgm:pt>
    <dgm:pt modelId="{17009970-DE06-6F43-85EE-BB37065CFA4E}" type="pres">
      <dgm:prSet presAssocID="{24F0A01E-2E29-4B1D-A46B-8ECC9019DE22}" presName="ThreeConn_1-2" presStyleLbl="fgAccFollowNode1" presStyleIdx="0" presStyleCnt="2">
        <dgm:presLayoutVars>
          <dgm:bulletEnabled val="1"/>
        </dgm:presLayoutVars>
      </dgm:prSet>
      <dgm:spPr/>
    </dgm:pt>
    <dgm:pt modelId="{329633B0-E8CA-9D4E-9BF5-B04D1B7BEA6F}" type="pres">
      <dgm:prSet presAssocID="{24F0A01E-2E29-4B1D-A46B-8ECC9019DE22}" presName="ThreeConn_2-3" presStyleLbl="fgAccFollowNode1" presStyleIdx="1" presStyleCnt="2">
        <dgm:presLayoutVars>
          <dgm:bulletEnabled val="1"/>
        </dgm:presLayoutVars>
      </dgm:prSet>
      <dgm:spPr/>
    </dgm:pt>
    <dgm:pt modelId="{56747A42-8EC4-BE4D-B7B4-3C1DD2DD4997}" type="pres">
      <dgm:prSet presAssocID="{24F0A01E-2E29-4B1D-A46B-8ECC9019DE22}" presName="ThreeNodes_1_text" presStyleLbl="node1" presStyleIdx="2" presStyleCnt="3">
        <dgm:presLayoutVars>
          <dgm:bulletEnabled val="1"/>
        </dgm:presLayoutVars>
      </dgm:prSet>
      <dgm:spPr/>
    </dgm:pt>
    <dgm:pt modelId="{6191F3CD-26F7-D149-B132-1C17A8A0DC96}" type="pres">
      <dgm:prSet presAssocID="{24F0A01E-2E29-4B1D-A46B-8ECC9019DE22}" presName="ThreeNodes_2_text" presStyleLbl="node1" presStyleIdx="2" presStyleCnt="3">
        <dgm:presLayoutVars>
          <dgm:bulletEnabled val="1"/>
        </dgm:presLayoutVars>
      </dgm:prSet>
      <dgm:spPr/>
    </dgm:pt>
    <dgm:pt modelId="{3B7174CE-1885-7C45-B2A2-0351C303BAD2}" type="pres">
      <dgm:prSet presAssocID="{24F0A01E-2E29-4B1D-A46B-8ECC9019DE22}" presName="ThreeNodes_3_text" presStyleLbl="node1" presStyleIdx="2" presStyleCnt="3">
        <dgm:presLayoutVars>
          <dgm:bulletEnabled val="1"/>
        </dgm:presLayoutVars>
      </dgm:prSet>
      <dgm:spPr/>
    </dgm:pt>
  </dgm:ptLst>
  <dgm:cxnLst>
    <dgm:cxn modelId="{71838919-6843-0B43-BC28-BE9BF17F0D3F}" type="presOf" srcId="{5D3CA62D-F95B-4B85-BD65-0DCC74AB8F98}" destId="{6D932FF5-6B21-7840-9600-B5598C072EFA}" srcOrd="0" destOrd="0" presId="urn:microsoft.com/office/officeart/2005/8/layout/vProcess5"/>
    <dgm:cxn modelId="{81C91A23-1506-1C4A-82FB-A95AFF67EF17}" type="presOf" srcId="{1B2C5198-07D4-4E45-A9A1-947A27755B38}" destId="{03DC2A86-7CE0-F945-A3AE-9BE097C93DAA}" srcOrd="0" destOrd="0" presId="urn:microsoft.com/office/officeart/2005/8/layout/vProcess5"/>
    <dgm:cxn modelId="{5EA6C729-35CE-48FA-B579-A0E21CB54D49}" srcId="{24F0A01E-2E29-4B1D-A46B-8ECC9019DE22}" destId="{5D3CA62D-F95B-4B85-BD65-0DCC74AB8F98}" srcOrd="1" destOrd="0" parTransId="{D2BB65F1-56FC-413E-916E-EFFF55EDC8D4}" sibTransId="{B0D8E26D-8C91-4CE0-9B37-50506DCE2125}"/>
    <dgm:cxn modelId="{012FB22F-A1FC-6D40-9742-5A584DF2E4EB}" type="presOf" srcId="{CD4D113C-9627-49B3-BED6-87487EDC4E5B}" destId="{17009970-DE06-6F43-85EE-BB37065CFA4E}" srcOrd="0" destOrd="0" presId="urn:microsoft.com/office/officeart/2005/8/layout/vProcess5"/>
    <dgm:cxn modelId="{37EAF354-8BE8-4B47-BD48-43A28F28944B}" type="presOf" srcId="{E55E0F88-8A6C-43D5-925F-76D21A2B2C35}" destId="{56747A42-8EC4-BE4D-B7B4-3C1DD2DD4997}" srcOrd="1" destOrd="0" presId="urn:microsoft.com/office/officeart/2005/8/layout/vProcess5"/>
    <dgm:cxn modelId="{B2262257-24BE-1E4B-A2E7-5B00615D0634}" type="presOf" srcId="{24F0A01E-2E29-4B1D-A46B-8ECC9019DE22}" destId="{92BABE8F-C21B-D147-B9DB-E1AA4B9DB6D6}" srcOrd="0" destOrd="0" presId="urn:microsoft.com/office/officeart/2005/8/layout/vProcess5"/>
    <dgm:cxn modelId="{AD496658-00A2-6640-BA43-199C3C60A5DE}" type="presOf" srcId="{E55E0F88-8A6C-43D5-925F-76D21A2B2C35}" destId="{92EF00C8-57B5-E447-ACAC-17A580030C99}" srcOrd="0" destOrd="0" presId="urn:microsoft.com/office/officeart/2005/8/layout/vProcess5"/>
    <dgm:cxn modelId="{665EB65E-B54D-4800-AF4B-97456B269404}" srcId="{24F0A01E-2E29-4B1D-A46B-8ECC9019DE22}" destId="{1B2C5198-07D4-4E45-A9A1-947A27755B38}" srcOrd="2" destOrd="0" parTransId="{A0F280C2-D920-4C27-BB4F-DD2F6FCF6735}" sibTransId="{33FA3C05-865E-4EF3-AE18-96C083744227}"/>
    <dgm:cxn modelId="{23EEAA65-1BE3-0742-ACDD-DD91BACC0A6F}" type="presOf" srcId="{5D3CA62D-F95B-4B85-BD65-0DCC74AB8F98}" destId="{6191F3CD-26F7-D149-B132-1C17A8A0DC96}" srcOrd="1" destOrd="0" presId="urn:microsoft.com/office/officeart/2005/8/layout/vProcess5"/>
    <dgm:cxn modelId="{4F6D897E-9982-4086-BA60-6872EDC0E59A}" srcId="{24F0A01E-2E29-4B1D-A46B-8ECC9019DE22}" destId="{E55E0F88-8A6C-43D5-925F-76D21A2B2C35}" srcOrd="0" destOrd="0" parTransId="{4A2F9250-02A1-4A10-B1B5-23C35F288ED8}" sibTransId="{CD4D113C-9627-49B3-BED6-87487EDC4E5B}"/>
    <dgm:cxn modelId="{04259C82-D76D-F949-AE6F-B51A0698CD34}" type="presOf" srcId="{B0D8E26D-8C91-4CE0-9B37-50506DCE2125}" destId="{329633B0-E8CA-9D4E-9BF5-B04D1B7BEA6F}" srcOrd="0" destOrd="0" presId="urn:microsoft.com/office/officeart/2005/8/layout/vProcess5"/>
    <dgm:cxn modelId="{07CF62FD-2AE9-2845-A72B-E97E6BD20F62}" type="presOf" srcId="{1B2C5198-07D4-4E45-A9A1-947A27755B38}" destId="{3B7174CE-1885-7C45-B2A2-0351C303BAD2}" srcOrd="1" destOrd="0" presId="urn:microsoft.com/office/officeart/2005/8/layout/vProcess5"/>
    <dgm:cxn modelId="{7C9FD0A8-F82D-2744-A0B1-4B621285F5B3}" type="presParOf" srcId="{92BABE8F-C21B-D147-B9DB-E1AA4B9DB6D6}" destId="{18CC4DEA-1027-E841-9DC7-7318805695EC}" srcOrd="0" destOrd="0" presId="urn:microsoft.com/office/officeart/2005/8/layout/vProcess5"/>
    <dgm:cxn modelId="{5C5F1951-49C5-064D-A798-BB9EFAE8F4C5}" type="presParOf" srcId="{92BABE8F-C21B-D147-B9DB-E1AA4B9DB6D6}" destId="{92EF00C8-57B5-E447-ACAC-17A580030C99}" srcOrd="1" destOrd="0" presId="urn:microsoft.com/office/officeart/2005/8/layout/vProcess5"/>
    <dgm:cxn modelId="{AE7F9A06-BA7E-114E-8E9B-FCB1A38A86D3}" type="presParOf" srcId="{92BABE8F-C21B-D147-B9DB-E1AA4B9DB6D6}" destId="{6D932FF5-6B21-7840-9600-B5598C072EFA}" srcOrd="2" destOrd="0" presId="urn:microsoft.com/office/officeart/2005/8/layout/vProcess5"/>
    <dgm:cxn modelId="{8735AB03-3B78-DF46-BFF3-8B230106FC4D}" type="presParOf" srcId="{92BABE8F-C21B-D147-B9DB-E1AA4B9DB6D6}" destId="{03DC2A86-7CE0-F945-A3AE-9BE097C93DAA}" srcOrd="3" destOrd="0" presId="urn:microsoft.com/office/officeart/2005/8/layout/vProcess5"/>
    <dgm:cxn modelId="{B19E3357-01F1-8C40-8322-3484CA0D0A84}" type="presParOf" srcId="{92BABE8F-C21B-D147-B9DB-E1AA4B9DB6D6}" destId="{17009970-DE06-6F43-85EE-BB37065CFA4E}" srcOrd="4" destOrd="0" presId="urn:microsoft.com/office/officeart/2005/8/layout/vProcess5"/>
    <dgm:cxn modelId="{0F6315EC-0BC3-1645-82C4-0E35425AC738}" type="presParOf" srcId="{92BABE8F-C21B-D147-B9DB-E1AA4B9DB6D6}" destId="{329633B0-E8CA-9D4E-9BF5-B04D1B7BEA6F}" srcOrd="5" destOrd="0" presId="urn:microsoft.com/office/officeart/2005/8/layout/vProcess5"/>
    <dgm:cxn modelId="{A0679646-7ED5-6442-BCA1-0590E6E6502C}" type="presParOf" srcId="{92BABE8F-C21B-D147-B9DB-E1AA4B9DB6D6}" destId="{56747A42-8EC4-BE4D-B7B4-3C1DD2DD4997}" srcOrd="6" destOrd="0" presId="urn:microsoft.com/office/officeart/2005/8/layout/vProcess5"/>
    <dgm:cxn modelId="{72B70F3D-001D-0945-A9AE-8152106BC6ED}" type="presParOf" srcId="{92BABE8F-C21B-D147-B9DB-E1AA4B9DB6D6}" destId="{6191F3CD-26F7-D149-B132-1C17A8A0DC96}" srcOrd="7" destOrd="0" presId="urn:microsoft.com/office/officeart/2005/8/layout/vProcess5"/>
    <dgm:cxn modelId="{08E2E14D-54E5-6447-8CB1-1ED9E67F0481}" type="presParOf" srcId="{92BABE8F-C21B-D147-B9DB-E1AA4B9DB6D6}" destId="{3B7174CE-1885-7C45-B2A2-0351C303BAD2}"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0BABFF-53E8-43E7-B939-15606F5FFFA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D483F20-E2CC-49B6-818B-065A254041F0}">
      <dgm:prSet/>
      <dgm:spPr/>
      <dgm:t>
        <a:bodyPr/>
        <a:lstStyle/>
        <a:p>
          <a:pPr>
            <a:lnSpc>
              <a:spcPct val="100000"/>
            </a:lnSpc>
          </a:pPr>
          <a:r>
            <a:rPr lang="en-US">
              <a:latin typeface="Arial" panose="020B0604020202020204" pitchFamily="34" charset="0"/>
              <a:cs typeface="Arial" panose="020B0604020202020204" pitchFamily="34" charset="0"/>
            </a:rPr>
            <a:t>Missed attending any meetups?</a:t>
          </a:r>
        </a:p>
      </dgm:t>
    </dgm:pt>
    <dgm:pt modelId="{1BAECCD4-C3F5-4AF7-AEC6-E8F1F41BAA38}" type="parTrans" cxnId="{849F75A2-C3ED-444F-9B0D-4E7A7E7AA97B}">
      <dgm:prSet/>
      <dgm:spPr/>
      <dgm:t>
        <a:bodyPr/>
        <a:lstStyle/>
        <a:p>
          <a:endParaRPr lang="en-US"/>
        </a:p>
      </dgm:t>
    </dgm:pt>
    <dgm:pt modelId="{2CFE3289-EC86-40F3-AC53-04A7EE3263C4}" type="sibTrans" cxnId="{849F75A2-C3ED-444F-9B0D-4E7A7E7AA97B}">
      <dgm:prSet/>
      <dgm:spPr/>
      <dgm:t>
        <a:bodyPr/>
        <a:lstStyle/>
        <a:p>
          <a:pPr>
            <a:lnSpc>
              <a:spcPct val="100000"/>
            </a:lnSpc>
          </a:pPr>
          <a:endParaRPr lang="en-US"/>
        </a:p>
      </dgm:t>
    </dgm:pt>
    <dgm:pt modelId="{1A690171-93B7-4306-98B9-39E18F8F8752}">
      <dgm:prSet/>
      <dgm:spPr/>
      <dgm:t>
        <a:bodyPr/>
        <a:lstStyle/>
        <a:p>
          <a:pPr>
            <a:lnSpc>
              <a:spcPct val="100000"/>
            </a:lnSpc>
          </a:pPr>
          <a:r>
            <a:rPr lang="en-US">
              <a:latin typeface="Arial" panose="020B0604020202020204" pitchFamily="34" charset="0"/>
              <a:cs typeface="Arial" panose="020B0604020202020204" pitchFamily="34" charset="0"/>
            </a:rPr>
            <a:t>Access to presentation decks? </a:t>
          </a:r>
        </a:p>
      </dgm:t>
    </dgm:pt>
    <dgm:pt modelId="{C69C07FC-5EDC-4069-A953-8A20B05567F3}" type="parTrans" cxnId="{4C0BA083-B34E-43CF-9812-502AD97504F0}">
      <dgm:prSet/>
      <dgm:spPr/>
      <dgm:t>
        <a:bodyPr/>
        <a:lstStyle/>
        <a:p>
          <a:endParaRPr lang="en-US"/>
        </a:p>
      </dgm:t>
    </dgm:pt>
    <dgm:pt modelId="{9EFBC008-7B72-40DD-BEE2-69694073E01B}" type="sibTrans" cxnId="{4C0BA083-B34E-43CF-9812-502AD97504F0}">
      <dgm:prSet/>
      <dgm:spPr/>
      <dgm:t>
        <a:bodyPr/>
        <a:lstStyle/>
        <a:p>
          <a:pPr>
            <a:lnSpc>
              <a:spcPct val="100000"/>
            </a:lnSpc>
          </a:pPr>
          <a:endParaRPr lang="en-US"/>
        </a:p>
      </dgm:t>
    </dgm:pt>
    <dgm:pt modelId="{D2EA1D06-CB4C-4240-90D1-FA6AF2B39ACE}">
      <dgm:prSet/>
      <dgm:spPr/>
      <dgm:t>
        <a:bodyPr/>
        <a:lstStyle/>
        <a:p>
          <a:pPr>
            <a:lnSpc>
              <a:spcPct val="100000"/>
            </a:lnSpc>
          </a:pPr>
          <a:r>
            <a:rPr lang="en-US">
              <a:latin typeface="Arial" panose="020B0604020202020204" pitchFamily="34" charset="0"/>
              <a:cs typeface="Arial" panose="020B0604020202020204" pitchFamily="34" charset="0"/>
            </a:rPr>
            <a:t>Stats of every meetup?</a:t>
          </a:r>
        </a:p>
      </dgm:t>
    </dgm:pt>
    <dgm:pt modelId="{C09BCA50-7361-4530-82D7-BCABB9AFC03D}" type="parTrans" cxnId="{6E509EE0-4D10-4799-B3C9-42355C25D425}">
      <dgm:prSet/>
      <dgm:spPr/>
      <dgm:t>
        <a:bodyPr/>
        <a:lstStyle/>
        <a:p>
          <a:endParaRPr lang="en-US"/>
        </a:p>
      </dgm:t>
    </dgm:pt>
    <dgm:pt modelId="{F540446B-970F-4091-887C-BCE01E699B92}" type="sibTrans" cxnId="{6E509EE0-4D10-4799-B3C9-42355C25D425}">
      <dgm:prSet/>
      <dgm:spPr/>
      <dgm:t>
        <a:bodyPr/>
        <a:lstStyle/>
        <a:p>
          <a:pPr>
            <a:lnSpc>
              <a:spcPct val="100000"/>
            </a:lnSpc>
          </a:pPr>
          <a:endParaRPr lang="en-US"/>
        </a:p>
      </dgm:t>
    </dgm:pt>
    <dgm:pt modelId="{727ED24E-E443-4CF0-ACF5-81C78BFD193A}">
      <dgm:prSet/>
      <dgm:spPr/>
      <dgm:t>
        <a:bodyPr/>
        <a:lstStyle/>
        <a:p>
          <a:pPr>
            <a:lnSpc>
              <a:spcPct val="100000"/>
            </a:lnSpc>
          </a:pPr>
          <a:r>
            <a:rPr lang="en-US">
              <a:latin typeface="Arial" panose="020B0604020202020204" pitchFamily="34" charset="0"/>
              <a:cs typeface="Arial" panose="020B0604020202020204" pitchFamily="34" charset="0"/>
            </a:rPr>
            <a:t>Wants to start collaborative Open-source project?</a:t>
          </a:r>
        </a:p>
      </dgm:t>
    </dgm:pt>
    <dgm:pt modelId="{F666D6C2-28BF-44FA-AEFB-ED0C2C62E959}" type="parTrans" cxnId="{172AB2B8-A538-4E5B-9CB8-05B7995AD1DB}">
      <dgm:prSet/>
      <dgm:spPr/>
      <dgm:t>
        <a:bodyPr/>
        <a:lstStyle/>
        <a:p>
          <a:endParaRPr lang="en-US"/>
        </a:p>
      </dgm:t>
    </dgm:pt>
    <dgm:pt modelId="{CC8169E5-1576-4D35-8744-7D47F45C927C}" type="sibTrans" cxnId="{172AB2B8-A538-4E5B-9CB8-05B7995AD1DB}">
      <dgm:prSet/>
      <dgm:spPr/>
      <dgm:t>
        <a:bodyPr/>
        <a:lstStyle/>
        <a:p>
          <a:pPr>
            <a:lnSpc>
              <a:spcPct val="100000"/>
            </a:lnSpc>
          </a:pPr>
          <a:endParaRPr lang="en-US"/>
        </a:p>
      </dgm:t>
    </dgm:pt>
    <dgm:pt modelId="{A347621D-BD16-4C0D-8DC2-697B8CD5EC5D}">
      <dgm:prSet/>
      <dgm:spPr/>
      <dgm:t>
        <a:bodyPr/>
        <a:lstStyle/>
        <a:p>
          <a:pPr>
            <a:lnSpc>
              <a:spcPct val="100000"/>
            </a:lnSpc>
          </a:pPr>
          <a:r>
            <a:rPr lang="en-US">
              <a:latin typeface="Arial" panose="020B0604020202020204" pitchFamily="34" charset="0"/>
              <a:cs typeface="Arial" panose="020B0604020202020204" pitchFamily="34" charset="0"/>
            </a:rPr>
            <a:t>Study Resources for Azure?</a:t>
          </a:r>
        </a:p>
      </dgm:t>
    </dgm:pt>
    <dgm:pt modelId="{94DA16A9-53A8-4F2B-883D-A1E8FCFAC597}" type="parTrans" cxnId="{87626582-D8C3-4784-9CA8-2D0B8C0E0055}">
      <dgm:prSet/>
      <dgm:spPr/>
      <dgm:t>
        <a:bodyPr/>
        <a:lstStyle/>
        <a:p>
          <a:endParaRPr lang="en-US"/>
        </a:p>
      </dgm:t>
    </dgm:pt>
    <dgm:pt modelId="{1471ADF8-866F-43EE-A563-1A0DABE4C9BA}" type="sibTrans" cxnId="{87626582-D8C3-4784-9CA8-2D0B8C0E0055}">
      <dgm:prSet/>
      <dgm:spPr/>
      <dgm:t>
        <a:bodyPr/>
        <a:lstStyle/>
        <a:p>
          <a:pPr>
            <a:lnSpc>
              <a:spcPct val="100000"/>
            </a:lnSpc>
          </a:pPr>
          <a:endParaRPr lang="en-US"/>
        </a:p>
      </dgm:t>
    </dgm:pt>
    <dgm:pt modelId="{7C6F677F-FBDD-44A0-AE7B-07A6588E3F46}">
      <dgm:prSet/>
      <dgm:spPr/>
      <dgm:t>
        <a:bodyPr/>
        <a:lstStyle/>
        <a:p>
          <a:pPr>
            <a:lnSpc>
              <a:spcPct val="100000"/>
            </a:lnSpc>
          </a:pPr>
          <a:r>
            <a:rPr lang="en-US">
              <a:latin typeface="Arial" panose="020B0604020202020204" pitchFamily="34" charset="0"/>
              <a:cs typeface="Arial" panose="020B0604020202020204" pitchFamily="34" charset="0"/>
            </a:rPr>
            <a:t>Code repos for your blogs?</a:t>
          </a:r>
        </a:p>
      </dgm:t>
    </dgm:pt>
    <dgm:pt modelId="{11587F80-E88B-45CC-88B2-C5CA2645E67D}" type="parTrans" cxnId="{2945D4E8-D4A3-4E0B-8B84-DBD3C0A54D0D}">
      <dgm:prSet/>
      <dgm:spPr/>
      <dgm:t>
        <a:bodyPr/>
        <a:lstStyle/>
        <a:p>
          <a:endParaRPr lang="en-US"/>
        </a:p>
      </dgm:t>
    </dgm:pt>
    <dgm:pt modelId="{50FF21A1-0B8C-4A25-AD95-DCF894EC6AF8}" type="sibTrans" cxnId="{2945D4E8-D4A3-4E0B-8B84-DBD3C0A54D0D}">
      <dgm:prSet/>
      <dgm:spPr/>
      <dgm:t>
        <a:bodyPr/>
        <a:lstStyle/>
        <a:p>
          <a:pPr>
            <a:lnSpc>
              <a:spcPct val="100000"/>
            </a:lnSpc>
          </a:pPr>
          <a:endParaRPr lang="en-US"/>
        </a:p>
      </dgm:t>
    </dgm:pt>
    <dgm:pt modelId="{A5775AF6-D71E-4DDD-9EFB-E345C336237C}">
      <dgm:prSet/>
      <dgm:spPr/>
      <dgm:t>
        <a:bodyPr/>
        <a:lstStyle/>
        <a:p>
          <a:pPr>
            <a:lnSpc>
              <a:spcPct val="100000"/>
            </a:lnSpc>
          </a:pPr>
          <a:r>
            <a:rPr lang="en-US" dirty="0">
              <a:latin typeface="Arial" panose="020B0604020202020204" pitchFamily="34" charset="0"/>
              <a:cs typeface="Arial" panose="020B0604020202020204" pitchFamily="34" charset="0"/>
            </a:rPr>
            <a:t>Got some cool memes? </a:t>
          </a:r>
        </a:p>
      </dgm:t>
    </dgm:pt>
    <dgm:pt modelId="{9914D872-8AE0-4957-A91A-97A51373F7F2}" type="parTrans" cxnId="{443BF0C1-B10B-4F4F-A07E-FAABCD524D0B}">
      <dgm:prSet/>
      <dgm:spPr/>
      <dgm:t>
        <a:bodyPr/>
        <a:lstStyle/>
        <a:p>
          <a:endParaRPr lang="en-US"/>
        </a:p>
      </dgm:t>
    </dgm:pt>
    <dgm:pt modelId="{E63A4BE0-0EE0-4C32-868B-4E0C888CE644}" type="sibTrans" cxnId="{443BF0C1-B10B-4F4F-A07E-FAABCD524D0B}">
      <dgm:prSet/>
      <dgm:spPr/>
      <dgm:t>
        <a:bodyPr/>
        <a:lstStyle/>
        <a:p>
          <a:endParaRPr lang="en-US"/>
        </a:p>
      </dgm:t>
    </dgm:pt>
    <dgm:pt modelId="{4590F43B-165F-4B3A-AFD6-6EBC75B8B55C}" type="pres">
      <dgm:prSet presAssocID="{A90BABFF-53E8-43E7-B939-15606F5FFFA4}" presName="root" presStyleCnt="0">
        <dgm:presLayoutVars>
          <dgm:dir/>
          <dgm:resizeHandles val="exact"/>
        </dgm:presLayoutVars>
      </dgm:prSet>
      <dgm:spPr/>
    </dgm:pt>
    <dgm:pt modelId="{1DF98E8F-D78B-431A-9E26-F53506339BCF}" type="pres">
      <dgm:prSet presAssocID="{A90BABFF-53E8-43E7-B939-15606F5FFFA4}" presName="container" presStyleCnt="0">
        <dgm:presLayoutVars>
          <dgm:dir/>
          <dgm:resizeHandles val="exact"/>
        </dgm:presLayoutVars>
      </dgm:prSet>
      <dgm:spPr/>
    </dgm:pt>
    <dgm:pt modelId="{D7E40CDA-25D5-493B-9360-6E23483511DB}" type="pres">
      <dgm:prSet presAssocID="{FD483F20-E2CC-49B6-818B-065A254041F0}" presName="compNode" presStyleCnt="0"/>
      <dgm:spPr/>
    </dgm:pt>
    <dgm:pt modelId="{7B8BFA7E-F3D6-42F4-B2B4-A21AC1BB9CD8}" type="pres">
      <dgm:prSet presAssocID="{FD483F20-E2CC-49B6-818B-065A254041F0}" presName="iconBgRect" presStyleLbl="bgShp" presStyleIdx="0" presStyleCnt="7"/>
      <dgm:spPr/>
    </dgm:pt>
    <dgm:pt modelId="{984E9FDA-38E6-4251-AC03-A4BC1AF033A9}" type="pres">
      <dgm:prSet presAssocID="{FD483F20-E2CC-49B6-818B-065A254041F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eting"/>
        </a:ext>
      </dgm:extLst>
    </dgm:pt>
    <dgm:pt modelId="{99B287F3-2099-4668-B546-D8E6DDDA3E8E}" type="pres">
      <dgm:prSet presAssocID="{FD483F20-E2CC-49B6-818B-065A254041F0}" presName="spaceRect" presStyleCnt="0"/>
      <dgm:spPr/>
    </dgm:pt>
    <dgm:pt modelId="{3F8936B9-D16F-44F4-B829-3D5E9D3C1597}" type="pres">
      <dgm:prSet presAssocID="{FD483F20-E2CC-49B6-818B-065A254041F0}" presName="textRect" presStyleLbl="revTx" presStyleIdx="0" presStyleCnt="7">
        <dgm:presLayoutVars>
          <dgm:chMax val="1"/>
          <dgm:chPref val="1"/>
        </dgm:presLayoutVars>
      </dgm:prSet>
      <dgm:spPr/>
    </dgm:pt>
    <dgm:pt modelId="{0DB7C858-2E1A-4288-89FA-7D5E4932E781}" type="pres">
      <dgm:prSet presAssocID="{2CFE3289-EC86-40F3-AC53-04A7EE3263C4}" presName="sibTrans" presStyleLbl="sibTrans2D1" presStyleIdx="0" presStyleCnt="0"/>
      <dgm:spPr/>
    </dgm:pt>
    <dgm:pt modelId="{8BC575E3-15ED-4F25-B321-881DCB697803}" type="pres">
      <dgm:prSet presAssocID="{1A690171-93B7-4306-98B9-39E18F8F8752}" presName="compNode" presStyleCnt="0"/>
      <dgm:spPr/>
    </dgm:pt>
    <dgm:pt modelId="{5C94E76A-867C-418F-B769-FBDA66E4EBD5}" type="pres">
      <dgm:prSet presAssocID="{1A690171-93B7-4306-98B9-39E18F8F8752}" presName="iconBgRect" presStyleLbl="bgShp" presStyleIdx="1" presStyleCnt="7"/>
      <dgm:spPr/>
    </dgm:pt>
    <dgm:pt modelId="{D6850DF3-E609-4B6A-A611-0DD4A3A49F02}" type="pres">
      <dgm:prSet presAssocID="{1A690171-93B7-4306-98B9-39E18F8F875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E58FF91D-6B62-4B96-94A1-F25512682041}" type="pres">
      <dgm:prSet presAssocID="{1A690171-93B7-4306-98B9-39E18F8F8752}" presName="spaceRect" presStyleCnt="0"/>
      <dgm:spPr/>
    </dgm:pt>
    <dgm:pt modelId="{2DC11AE3-8F0F-400E-B924-25358200C27A}" type="pres">
      <dgm:prSet presAssocID="{1A690171-93B7-4306-98B9-39E18F8F8752}" presName="textRect" presStyleLbl="revTx" presStyleIdx="1" presStyleCnt="7">
        <dgm:presLayoutVars>
          <dgm:chMax val="1"/>
          <dgm:chPref val="1"/>
        </dgm:presLayoutVars>
      </dgm:prSet>
      <dgm:spPr/>
    </dgm:pt>
    <dgm:pt modelId="{67AFA546-50F2-47D8-BBAB-1CDC1E5F30E0}" type="pres">
      <dgm:prSet presAssocID="{9EFBC008-7B72-40DD-BEE2-69694073E01B}" presName="sibTrans" presStyleLbl="sibTrans2D1" presStyleIdx="0" presStyleCnt="0"/>
      <dgm:spPr/>
    </dgm:pt>
    <dgm:pt modelId="{1D82658C-20A0-4171-9CBF-7FD86EAD5C48}" type="pres">
      <dgm:prSet presAssocID="{D2EA1D06-CB4C-4240-90D1-FA6AF2B39ACE}" presName="compNode" presStyleCnt="0"/>
      <dgm:spPr/>
    </dgm:pt>
    <dgm:pt modelId="{698B2575-7FE1-4820-811A-C94F8F0123F9}" type="pres">
      <dgm:prSet presAssocID="{D2EA1D06-CB4C-4240-90D1-FA6AF2B39ACE}" presName="iconBgRect" presStyleLbl="bgShp" presStyleIdx="2" presStyleCnt="7"/>
      <dgm:spPr/>
    </dgm:pt>
    <dgm:pt modelId="{1FF4A121-05B0-4355-85D8-CB4782DD7C4A}" type="pres">
      <dgm:prSet presAssocID="{D2EA1D06-CB4C-4240-90D1-FA6AF2B39AC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C06F0EC0-45D3-42A4-92BB-5382EC8A0A0E}" type="pres">
      <dgm:prSet presAssocID="{D2EA1D06-CB4C-4240-90D1-FA6AF2B39ACE}" presName="spaceRect" presStyleCnt="0"/>
      <dgm:spPr/>
    </dgm:pt>
    <dgm:pt modelId="{6E5C8C78-0CB4-48AF-8AAC-CFAC1F1D1297}" type="pres">
      <dgm:prSet presAssocID="{D2EA1D06-CB4C-4240-90D1-FA6AF2B39ACE}" presName="textRect" presStyleLbl="revTx" presStyleIdx="2" presStyleCnt="7">
        <dgm:presLayoutVars>
          <dgm:chMax val="1"/>
          <dgm:chPref val="1"/>
        </dgm:presLayoutVars>
      </dgm:prSet>
      <dgm:spPr/>
    </dgm:pt>
    <dgm:pt modelId="{9EB62B1A-A20D-4C2D-8125-F468A7AA3E3B}" type="pres">
      <dgm:prSet presAssocID="{F540446B-970F-4091-887C-BCE01E699B92}" presName="sibTrans" presStyleLbl="sibTrans2D1" presStyleIdx="0" presStyleCnt="0"/>
      <dgm:spPr/>
    </dgm:pt>
    <dgm:pt modelId="{6F3F77A9-82F6-4FF1-BDCB-5E94EFA29F44}" type="pres">
      <dgm:prSet presAssocID="{727ED24E-E443-4CF0-ACF5-81C78BFD193A}" presName="compNode" presStyleCnt="0"/>
      <dgm:spPr/>
    </dgm:pt>
    <dgm:pt modelId="{D158B084-2D73-4900-A4E7-C0ABABC7B97A}" type="pres">
      <dgm:prSet presAssocID="{727ED24E-E443-4CF0-ACF5-81C78BFD193A}" presName="iconBgRect" presStyleLbl="bgShp" presStyleIdx="3" presStyleCnt="7"/>
      <dgm:spPr/>
    </dgm:pt>
    <dgm:pt modelId="{00220BAD-C2E7-4E79-BA3A-D58B1E51B257}" type="pres">
      <dgm:prSet presAssocID="{727ED24E-E443-4CF0-ACF5-81C78BFD193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rrow Circle"/>
        </a:ext>
      </dgm:extLst>
    </dgm:pt>
    <dgm:pt modelId="{598B7A6E-BB6F-4303-ADDC-A9F837BC5739}" type="pres">
      <dgm:prSet presAssocID="{727ED24E-E443-4CF0-ACF5-81C78BFD193A}" presName="spaceRect" presStyleCnt="0"/>
      <dgm:spPr/>
    </dgm:pt>
    <dgm:pt modelId="{66226C41-8234-416A-BD54-47AE14BD71EC}" type="pres">
      <dgm:prSet presAssocID="{727ED24E-E443-4CF0-ACF5-81C78BFD193A}" presName="textRect" presStyleLbl="revTx" presStyleIdx="3" presStyleCnt="7">
        <dgm:presLayoutVars>
          <dgm:chMax val="1"/>
          <dgm:chPref val="1"/>
        </dgm:presLayoutVars>
      </dgm:prSet>
      <dgm:spPr/>
    </dgm:pt>
    <dgm:pt modelId="{E77C56D7-9458-4EC2-AC5F-6524A91C853B}" type="pres">
      <dgm:prSet presAssocID="{CC8169E5-1576-4D35-8744-7D47F45C927C}" presName="sibTrans" presStyleLbl="sibTrans2D1" presStyleIdx="0" presStyleCnt="0"/>
      <dgm:spPr/>
    </dgm:pt>
    <dgm:pt modelId="{C4EFADD9-0B4A-410B-A054-B30F9D292BB4}" type="pres">
      <dgm:prSet presAssocID="{A347621D-BD16-4C0D-8DC2-697B8CD5EC5D}" presName="compNode" presStyleCnt="0"/>
      <dgm:spPr/>
    </dgm:pt>
    <dgm:pt modelId="{AC019C97-CABB-44D3-9527-D61517699C73}" type="pres">
      <dgm:prSet presAssocID="{A347621D-BD16-4C0D-8DC2-697B8CD5EC5D}" presName="iconBgRect" presStyleLbl="bgShp" presStyleIdx="4" presStyleCnt="7"/>
      <dgm:spPr/>
    </dgm:pt>
    <dgm:pt modelId="{2E8B8BF1-580F-4645-B0B5-1794D340B033}" type="pres">
      <dgm:prSet presAssocID="{A347621D-BD16-4C0D-8DC2-697B8CD5EC5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a:ext>
      </dgm:extLst>
    </dgm:pt>
    <dgm:pt modelId="{7DE90F9D-ED08-4B40-92FF-2CB1145C4754}" type="pres">
      <dgm:prSet presAssocID="{A347621D-BD16-4C0D-8DC2-697B8CD5EC5D}" presName="spaceRect" presStyleCnt="0"/>
      <dgm:spPr/>
    </dgm:pt>
    <dgm:pt modelId="{AD05F512-80E6-44E8-8A4D-3FA62FB03CAC}" type="pres">
      <dgm:prSet presAssocID="{A347621D-BD16-4C0D-8DC2-697B8CD5EC5D}" presName="textRect" presStyleLbl="revTx" presStyleIdx="4" presStyleCnt="7">
        <dgm:presLayoutVars>
          <dgm:chMax val="1"/>
          <dgm:chPref val="1"/>
        </dgm:presLayoutVars>
      </dgm:prSet>
      <dgm:spPr/>
    </dgm:pt>
    <dgm:pt modelId="{78EC8CE2-0509-4B0D-AE09-217EC275E5C6}" type="pres">
      <dgm:prSet presAssocID="{1471ADF8-866F-43EE-A563-1A0DABE4C9BA}" presName="sibTrans" presStyleLbl="sibTrans2D1" presStyleIdx="0" presStyleCnt="0"/>
      <dgm:spPr/>
    </dgm:pt>
    <dgm:pt modelId="{1E2BFD2A-995A-49A3-8131-DD1FCD5E1C58}" type="pres">
      <dgm:prSet presAssocID="{7C6F677F-FBDD-44A0-AE7B-07A6588E3F46}" presName="compNode" presStyleCnt="0"/>
      <dgm:spPr/>
    </dgm:pt>
    <dgm:pt modelId="{28284D88-22EA-4CA8-ABFC-77E7B89B16B6}" type="pres">
      <dgm:prSet presAssocID="{7C6F677F-FBDD-44A0-AE7B-07A6588E3F46}" presName="iconBgRect" presStyleLbl="bgShp" presStyleIdx="5" presStyleCnt="7"/>
      <dgm:spPr/>
    </dgm:pt>
    <dgm:pt modelId="{A31254F1-F0FE-4552-B3FB-5F06423B07FD}" type="pres">
      <dgm:prSet presAssocID="{7C6F677F-FBDD-44A0-AE7B-07A6588E3F4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ubtitles"/>
        </a:ext>
      </dgm:extLst>
    </dgm:pt>
    <dgm:pt modelId="{D80A705F-8E20-47D3-B246-BB0DAB780D3F}" type="pres">
      <dgm:prSet presAssocID="{7C6F677F-FBDD-44A0-AE7B-07A6588E3F46}" presName="spaceRect" presStyleCnt="0"/>
      <dgm:spPr/>
    </dgm:pt>
    <dgm:pt modelId="{431428D2-15EB-41A3-B650-D8C71070B20C}" type="pres">
      <dgm:prSet presAssocID="{7C6F677F-FBDD-44A0-AE7B-07A6588E3F46}" presName="textRect" presStyleLbl="revTx" presStyleIdx="5" presStyleCnt="7">
        <dgm:presLayoutVars>
          <dgm:chMax val="1"/>
          <dgm:chPref val="1"/>
        </dgm:presLayoutVars>
      </dgm:prSet>
      <dgm:spPr/>
    </dgm:pt>
    <dgm:pt modelId="{E292393B-1B16-413B-A9C5-F1165EB62A01}" type="pres">
      <dgm:prSet presAssocID="{50FF21A1-0B8C-4A25-AD95-DCF894EC6AF8}" presName="sibTrans" presStyleLbl="sibTrans2D1" presStyleIdx="0" presStyleCnt="0"/>
      <dgm:spPr/>
    </dgm:pt>
    <dgm:pt modelId="{1865D60D-10EA-4AC9-B4D6-B93B66B3EBCB}" type="pres">
      <dgm:prSet presAssocID="{A5775AF6-D71E-4DDD-9EFB-E345C336237C}" presName="compNode" presStyleCnt="0"/>
      <dgm:spPr/>
    </dgm:pt>
    <dgm:pt modelId="{DC948F93-DD67-483C-8BF7-FFD799978AE5}" type="pres">
      <dgm:prSet presAssocID="{A5775AF6-D71E-4DDD-9EFB-E345C336237C}" presName="iconBgRect" presStyleLbl="bgShp" presStyleIdx="6" presStyleCnt="7"/>
      <dgm:spPr/>
    </dgm:pt>
    <dgm:pt modelId="{01AF49B6-5E9A-4486-A831-CC6FC09B6465}" type="pres">
      <dgm:prSet presAssocID="{A5775AF6-D71E-4DDD-9EFB-E345C33623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Saxophone"/>
        </a:ext>
      </dgm:extLst>
    </dgm:pt>
    <dgm:pt modelId="{2288C144-1277-42B8-8CA9-801E2B98B229}" type="pres">
      <dgm:prSet presAssocID="{A5775AF6-D71E-4DDD-9EFB-E345C336237C}" presName="spaceRect" presStyleCnt="0"/>
      <dgm:spPr/>
    </dgm:pt>
    <dgm:pt modelId="{69B7232B-585E-4A07-9FD6-E00663FFFAC5}" type="pres">
      <dgm:prSet presAssocID="{A5775AF6-D71E-4DDD-9EFB-E345C336237C}" presName="textRect" presStyleLbl="revTx" presStyleIdx="6" presStyleCnt="7">
        <dgm:presLayoutVars>
          <dgm:chMax val="1"/>
          <dgm:chPref val="1"/>
        </dgm:presLayoutVars>
      </dgm:prSet>
      <dgm:spPr/>
    </dgm:pt>
  </dgm:ptLst>
  <dgm:cxnLst>
    <dgm:cxn modelId="{9447E021-777D-4B06-B739-85974AC4934B}" type="presOf" srcId="{F540446B-970F-4091-887C-BCE01E699B92}" destId="{9EB62B1A-A20D-4C2D-8125-F468A7AA3E3B}" srcOrd="0" destOrd="0" presId="urn:microsoft.com/office/officeart/2018/2/layout/IconCircleList"/>
    <dgm:cxn modelId="{E803742C-894F-4A65-A738-615750EC5ABE}" type="presOf" srcId="{D2EA1D06-CB4C-4240-90D1-FA6AF2B39ACE}" destId="{6E5C8C78-0CB4-48AF-8AAC-CFAC1F1D1297}" srcOrd="0" destOrd="0" presId="urn:microsoft.com/office/officeart/2018/2/layout/IconCircleList"/>
    <dgm:cxn modelId="{5E5EBD53-F27C-44B1-913F-AC467E122FC1}" type="presOf" srcId="{50FF21A1-0B8C-4A25-AD95-DCF894EC6AF8}" destId="{E292393B-1B16-413B-A9C5-F1165EB62A01}" srcOrd="0" destOrd="0" presId="urn:microsoft.com/office/officeart/2018/2/layout/IconCircleList"/>
    <dgm:cxn modelId="{C9CF4556-4A3E-48BC-912B-3EC4751C8ED7}" type="presOf" srcId="{1A690171-93B7-4306-98B9-39E18F8F8752}" destId="{2DC11AE3-8F0F-400E-B924-25358200C27A}" srcOrd="0" destOrd="0" presId="urn:microsoft.com/office/officeart/2018/2/layout/IconCircleList"/>
    <dgm:cxn modelId="{87626582-D8C3-4784-9CA8-2D0B8C0E0055}" srcId="{A90BABFF-53E8-43E7-B939-15606F5FFFA4}" destId="{A347621D-BD16-4C0D-8DC2-697B8CD5EC5D}" srcOrd="4" destOrd="0" parTransId="{94DA16A9-53A8-4F2B-883D-A1E8FCFAC597}" sibTransId="{1471ADF8-866F-43EE-A563-1A0DABE4C9BA}"/>
    <dgm:cxn modelId="{4C0BA083-B34E-43CF-9812-502AD97504F0}" srcId="{A90BABFF-53E8-43E7-B939-15606F5FFFA4}" destId="{1A690171-93B7-4306-98B9-39E18F8F8752}" srcOrd="1" destOrd="0" parTransId="{C69C07FC-5EDC-4069-A953-8A20B05567F3}" sibTransId="{9EFBC008-7B72-40DD-BEE2-69694073E01B}"/>
    <dgm:cxn modelId="{5249458E-3E49-4EA9-BE7F-EAF1B20A9E23}" type="presOf" srcId="{A347621D-BD16-4C0D-8DC2-697B8CD5EC5D}" destId="{AD05F512-80E6-44E8-8A4D-3FA62FB03CAC}" srcOrd="0" destOrd="0" presId="urn:microsoft.com/office/officeart/2018/2/layout/IconCircleList"/>
    <dgm:cxn modelId="{0CD44198-8FFF-47CE-8897-EF69F8B4125B}" type="presOf" srcId="{9EFBC008-7B72-40DD-BEE2-69694073E01B}" destId="{67AFA546-50F2-47D8-BBAB-1CDC1E5F30E0}" srcOrd="0" destOrd="0" presId="urn:microsoft.com/office/officeart/2018/2/layout/IconCircleList"/>
    <dgm:cxn modelId="{849F75A2-C3ED-444F-9B0D-4E7A7E7AA97B}" srcId="{A90BABFF-53E8-43E7-B939-15606F5FFFA4}" destId="{FD483F20-E2CC-49B6-818B-065A254041F0}" srcOrd="0" destOrd="0" parTransId="{1BAECCD4-C3F5-4AF7-AEC6-E8F1F41BAA38}" sibTransId="{2CFE3289-EC86-40F3-AC53-04A7EE3263C4}"/>
    <dgm:cxn modelId="{43F489AC-D98A-4027-AFEE-21E85483E364}" type="presOf" srcId="{2CFE3289-EC86-40F3-AC53-04A7EE3263C4}" destId="{0DB7C858-2E1A-4288-89FA-7D5E4932E781}" srcOrd="0" destOrd="0" presId="urn:microsoft.com/office/officeart/2018/2/layout/IconCircleList"/>
    <dgm:cxn modelId="{04D733B0-171A-4ABB-8AD7-27F8A5E56BC1}" type="presOf" srcId="{A5775AF6-D71E-4DDD-9EFB-E345C336237C}" destId="{69B7232B-585E-4A07-9FD6-E00663FFFAC5}" srcOrd="0" destOrd="0" presId="urn:microsoft.com/office/officeart/2018/2/layout/IconCircleList"/>
    <dgm:cxn modelId="{172AB2B8-A538-4E5B-9CB8-05B7995AD1DB}" srcId="{A90BABFF-53E8-43E7-B939-15606F5FFFA4}" destId="{727ED24E-E443-4CF0-ACF5-81C78BFD193A}" srcOrd="3" destOrd="0" parTransId="{F666D6C2-28BF-44FA-AEFB-ED0C2C62E959}" sibTransId="{CC8169E5-1576-4D35-8744-7D47F45C927C}"/>
    <dgm:cxn modelId="{443BF0C1-B10B-4F4F-A07E-FAABCD524D0B}" srcId="{A90BABFF-53E8-43E7-B939-15606F5FFFA4}" destId="{A5775AF6-D71E-4DDD-9EFB-E345C336237C}" srcOrd="6" destOrd="0" parTransId="{9914D872-8AE0-4957-A91A-97A51373F7F2}" sibTransId="{E63A4BE0-0EE0-4C32-868B-4E0C888CE644}"/>
    <dgm:cxn modelId="{B88B0FCF-97AF-4A3F-844A-B8B454D73F41}" type="presOf" srcId="{CC8169E5-1576-4D35-8744-7D47F45C927C}" destId="{E77C56D7-9458-4EC2-AC5F-6524A91C853B}" srcOrd="0" destOrd="0" presId="urn:microsoft.com/office/officeart/2018/2/layout/IconCircleList"/>
    <dgm:cxn modelId="{81D26DDD-04D4-4FD8-B00C-9C655DD53E73}" type="presOf" srcId="{727ED24E-E443-4CF0-ACF5-81C78BFD193A}" destId="{66226C41-8234-416A-BD54-47AE14BD71EC}" srcOrd="0" destOrd="0" presId="urn:microsoft.com/office/officeart/2018/2/layout/IconCircleList"/>
    <dgm:cxn modelId="{6E509EE0-4D10-4799-B3C9-42355C25D425}" srcId="{A90BABFF-53E8-43E7-B939-15606F5FFFA4}" destId="{D2EA1D06-CB4C-4240-90D1-FA6AF2B39ACE}" srcOrd="2" destOrd="0" parTransId="{C09BCA50-7361-4530-82D7-BCABB9AFC03D}" sibTransId="{F540446B-970F-4091-887C-BCE01E699B92}"/>
    <dgm:cxn modelId="{031534E4-48E7-438C-B2E6-A39D7F390B00}" type="presOf" srcId="{1471ADF8-866F-43EE-A563-1A0DABE4C9BA}" destId="{78EC8CE2-0509-4B0D-AE09-217EC275E5C6}" srcOrd="0" destOrd="0" presId="urn:microsoft.com/office/officeart/2018/2/layout/IconCircleList"/>
    <dgm:cxn modelId="{2945D4E8-D4A3-4E0B-8B84-DBD3C0A54D0D}" srcId="{A90BABFF-53E8-43E7-B939-15606F5FFFA4}" destId="{7C6F677F-FBDD-44A0-AE7B-07A6588E3F46}" srcOrd="5" destOrd="0" parTransId="{11587F80-E88B-45CC-88B2-C5CA2645E67D}" sibTransId="{50FF21A1-0B8C-4A25-AD95-DCF894EC6AF8}"/>
    <dgm:cxn modelId="{672879EA-98FA-45DD-A60C-F0D3ECA98775}" type="presOf" srcId="{7C6F677F-FBDD-44A0-AE7B-07A6588E3F46}" destId="{431428D2-15EB-41A3-B650-D8C71070B20C}" srcOrd="0" destOrd="0" presId="urn:microsoft.com/office/officeart/2018/2/layout/IconCircleList"/>
    <dgm:cxn modelId="{D8564CF6-9373-416A-956C-2D18597D80F9}" type="presOf" srcId="{A90BABFF-53E8-43E7-B939-15606F5FFFA4}" destId="{4590F43B-165F-4B3A-AFD6-6EBC75B8B55C}" srcOrd="0" destOrd="0" presId="urn:microsoft.com/office/officeart/2018/2/layout/IconCircleList"/>
    <dgm:cxn modelId="{9D4939FC-039F-44C7-AB73-8FBA97436983}" type="presOf" srcId="{FD483F20-E2CC-49B6-818B-065A254041F0}" destId="{3F8936B9-D16F-44F4-B829-3D5E9D3C1597}" srcOrd="0" destOrd="0" presId="urn:microsoft.com/office/officeart/2018/2/layout/IconCircleList"/>
    <dgm:cxn modelId="{DAAF4FD4-B11C-4F29-AE47-96F218A947B8}" type="presParOf" srcId="{4590F43B-165F-4B3A-AFD6-6EBC75B8B55C}" destId="{1DF98E8F-D78B-431A-9E26-F53506339BCF}" srcOrd="0" destOrd="0" presId="urn:microsoft.com/office/officeart/2018/2/layout/IconCircleList"/>
    <dgm:cxn modelId="{B3F0D157-A7E2-4A71-A39C-BE0D8398390F}" type="presParOf" srcId="{1DF98E8F-D78B-431A-9E26-F53506339BCF}" destId="{D7E40CDA-25D5-493B-9360-6E23483511DB}" srcOrd="0" destOrd="0" presId="urn:microsoft.com/office/officeart/2018/2/layout/IconCircleList"/>
    <dgm:cxn modelId="{E0B9E9CB-D3AE-4831-B350-3A717859508E}" type="presParOf" srcId="{D7E40CDA-25D5-493B-9360-6E23483511DB}" destId="{7B8BFA7E-F3D6-42F4-B2B4-A21AC1BB9CD8}" srcOrd="0" destOrd="0" presId="urn:microsoft.com/office/officeart/2018/2/layout/IconCircleList"/>
    <dgm:cxn modelId="{43AEE0B4-70A3-4271-87DB-16DA67B7A6B9}" type="presParOf" srcId="{D7E40CDA-25D5-493B-9360-6E23483511DB}" destId="{984E9FDA-38E6-4251-AC03-A4BC1AF033A9}" srcOrd="1" destOrd="0" presId="urn:microsoft.com/office/officeart/2018/2/layout/IconCircleList"/>
    <dgm:cxn modelId="{0C9F65AF-B8A0-4EFE-9E46-2896424E137E}" type="presParOf" srcId="{D7E40CDA-25D5-493B-9360-6E23483511DB}" destId="{99B287F3-2099-4668-B546-D8E6DDDA3E8E}" srcOrd="2" destOrd="0" presId="urn:microsoft.com/office/officeart/2018/2/layout/IconCircleList"/>
    <dgm:cxn modelId="{A181FB32-0505-4FAD-A773-D7E20FDE4583}" type="presParOf" srcId="{D7E40CDA-25D5-493B-9360-6E23483511DB}" destId="{3F8936B9-D16F-44F4-B829-3D5E9D3C1597}" srcOrd="3" destOrd="0" presId="urn:microsoft.com/office/officeart/2018/2/layout/IconCircleList"/>
    <dgm:cxn modelId="{9435594F-D068-4077-9111-BB3203E40F71}" type="presParOf" srcId="{1DF98E8F-D78B-431A-9E26-F53506339BCF}" destId="{0DB7C858-2E1A-4288-89FA-7D5E4932E781}" srcOrd="1" destOrd="0" presId="urn:microsoft.com/office/officeart/2018/2/layout/IconCircleList"/>
    <dgm:cxn modelId="{BA271104-5988-41A8-8919-920B7C63623E}" type="presParOf" srcId="{1DF98E8F-D78B-431A-9E26-F53506339BCF}" destId="{8BC575E3-15ED-4F25-B321-881DCB697803}" srcOrd="2" destOrd="0" presId="urn:microsoft.com/office/officeart/2018/2/layout/IconCircleList"/>
    <dgm:cxn modelId="{2871939B-24BF-4416-AFA1-E111B0034145}" type="presParOf" srcId="{8BC575E3-15ED-4F25-B321-881DCB697803}" destId="{5C94E76A-867C-418F-B769-FBDA66E4EBD5}" srcOrd="0" destOrd="0" presId="urn:microsoft.com/office/officeart/2018/2/layout/IconCircleList"/>
    <dgm:cxn modelId="{287D47FA-EE29-46A2-80D3-AE44E8F7BCC0}" type="presParOf" srcId="{8BC575E3-15ED-4F25-B321-881DCB697803}" destId="{D6850DF3-E609-4B6A-A611-0DD4A3A49F02}" srcOrd="1" destOrd="0" presId="urn:microsoft.com/office/officeart/2018/2/layout/IconCircleList"/>
    <dgm:cxn modelId="{7DFB71DD-C37D-45E6-AF4B-AA3B4C57BAE0}" type="presParOf" srcId="{8BC575E3-15ED-4F25-B321-881DCB697803}" destId="{E58FF91D-6B62-4B96-94A1-F25512682041}" srcOrd="2" destOrd="0" presId="urn:microsoft.com/office/officeart/2018/2/layout/IconCircleList"/>
    <dgm:cxn modelId="{81B44CE0-C745-4AA8-A20A-5E6B1E6B07FF}" type="presParOf" srcId="{8BC575E3-15ED-4F25-B321-881DCB697803}" destId="{2DC11AE3-8F0F-400E-B924-25358200C27A}" srcOrd="3" destOrd="0" presId="urn:microsoft.com/office/officeart/2018/2/layout/IconCircleList"/>
    <dgm:cxn modelId="{BDA95860-F2FE-43D8-892A-77308CD87282}" type="presParOf" srcId="{1DF98E8F-D78B-431A-9E26-F53506339BCF}" destId="{67AFA546-50F2-47D8-BBAB-1CDC1E5F30E0}" srcOrd="3" destOrd="0" presId="urn:microsoft.com/office/officeart/2018/2/layout/IconCircleList"/>
    <dgm:cxn modelId="{92326C09-8B93-4D6D-82CE-8230EC42B136}" type="presParOf" srcId="{1DF98E8F-D78B-431A-9E26-F53506339BCF}" destId="{1D82658C-20A0-4171-9CBF-7FD86EAD5C48}" srcOrd="4" destOrd="0" presId="urn:microsoft.com/office/officeart/2018/2/layout/IconCircleList"/>
    <dgm:cxn modelId="{20DE96AC-4BF6-4B20-828B-A711B2974C39}" type="presParOf" srcId="{1D82658C-20A0-4171-9CBF-7FD86EAD5C48}" destId="{698B2575-7FE1-4820-811A-C94F8F0123F9}" srcOrd="0" destOrd="0" presId="urn:microsoft.com/office/officeart/2018/2/layout/IconCircleList"/>
    <dgm:cxn modelId="{49D9A058-B7C9-4967-81E5-05114B41E0DA}" type="presParOf" srcId="{1D82658C-20A0-4171-9CBF-7FD86EAD5C48}" destId="{1FF4A121-05B0-4355-85D8-CB4782DD7C4A}" srcOrd="1" destOrd="0" presId="urn:microsoft.com/office/officeart/2018/2/layout/IconCircleList"/>
    <dgm:cxn modelId="{A1574BD8-6754-4B0A-A20E-927C47B58A78}" type="presParOf" srcId="{1D82658C-20A0-4171-9CBF-7FD86EAD5C48}" destId="{C06F0EC0-45D3-42A4-92BB-5382EC8A0A0E}" srcOrd="2" destOrd="0" presId="urn:microsoft.com/office/officeart/2018/2/layout/IconCircleList"/>
    <dgm:cxn modelId="{99FA3320-38DD-4202-98A1-4B342377088A}" type="presParOf" srcId="{1D82658C-20A0-4171-9CBF-7FD86EAD5C48}" destId="{6E5C8C78-0CB4-48AF-8AAC-CFAC1F1D1297}" srcOrd="3" destOrd="0" presId="urn:microsoft.com/office/officeart/2018/2/layout/IconCircleList"/>
    <dgm:cxn modelId="{BF9CECAE-E577-4D19-A36D-1B337F8CBB9E}" type="presParOf" srcId="{1DF98E8F-D78B-431A-9E26-F53506339BCF}" destId="{9EB62B1A-A20D-4C2D-8125-F468A7AA3E3B}" srcOrd="5" destOrd="0" presId="urn:microsoft.com/office/officeart/2018/2/layout/IconCircleList"/>
    <dgm:cxn modelId="{F8409B00-7446-4FC9-917C-2CA2545FD99C}" type="presParOf" srcId="{1DF98E8F-D78B-431A-9E26-F53506339BCF}" destId="{6F3F77A9-82F6-4FF1-BDCB-5E94EFA29F44}" srcOrd="6" destOrd="0" presId="urn:microsoft.com/office/officeart/2018/2/layout/IconCircleList"/>
    <dgm:cxn modelId="{11C5C957-1467-472A-8142-28B72DB3D3CA}" type="presParOf" srcId="{6F3F77A9-82F6-4FF1-BDCB-5E94EFA29F44}" destId="{D158B084-2D73-4900-A4E7-C0ABABC7B97A}" srcOrd="0" destOrd="0" presId="urn:microsoft.com/office/officeart/2018/2/layout/IconCircleList"/>
    <dgm:cxn modelId="{3BB626B9-0440-4537-8B30-843DAB63AA14}" type="presParOf" srcId="{6F3F77A9-82F6-4FF1-BDCB-5E94EFA29F44}" destId="{00220BAD-C2E7-4E79-BA3A-D58B1E51B257}" srcOrd="1" destOrd="0" presId="urn:microsoft.com/office/officeart/2018/2/layout/IconCircleList"/>
    <dgm:cxn modelId="{823B990F-D7BB-4218-B95E-3BB04BAC377F}" type="presParOf" srcId="{6F3F77A9-82F6-4FF1-BDCB-5E94EFA29F44}" destId="{598B7A6E-BB6F-4303-ADDC-A9F837BC5739}" srcOrd="2" destOrd="0" presId="urn:microsoft.com/office/officeart/2018/2/layout/IconCircleList"/>
    <dgm:cxn modelId="{97F90046-3442-46D9-A4AC-5F7466F4D869}" type="presParOf" srcId="{6F3F77A9-82F6-4FF1-BDCB-5E94EFA29F44}" destId="{66226C41-8234-416A-BD54-47AE14BD71EC}" srcOrd="3" destOrd="0" presId="urn:microsoft.com/office/officeart/2018/2/layout/IconCircleList"/>
    <dgm:cxn modelId="{F7A7DC6A-3DF4-4638-9296-DDDA1639F4B7}" type="presParOf" srcId="{1DF98E8F-D78B-431A-9E26-F53506339BCF}" destId="{E77C56D7-9458-4EC2-AC5F-6524A91C853B}" srcOrd="7" destOrd="0" presId="urn:microsoft.com/office/officeart/2018/2/layout/IconCircleList"/>
    <dgm:cxn modelId="{654ACBF0-6835-4529-845A-8266B003AE4E}" type="presParOf" srcId="{1DF98E8F-D78B-431A-9E26-F53506339BCF}" destId="{C4EFADD9-0B4A-410B-A054-B30F9D292BB4}" srcOrd="8" destOrd="0" presId="urn:microsoft.com/office/officeart/2018/2/layout/IconCircleList"/>
    <dgm:cxn modelId="{CC2074C3-C80C-4586-A2AA-1B53BD6A87E1}" type="presParOf" srcId="{C4EFADD9-0B4A-410B-A054-B30F9D292BB4}" destId="{AC019C97-CABB-44D3-9527-D61517699C73}" srcOrd="0" destOrd="0" presId="urn:microsoft.com/office/officeart/2018/2/layout/IconCircleList"/>
    <dgm:cxn modelId="{936D286A-091C-483B-9F5B-4EC57B3E4EF5}" type="presParOf" srcId="{C4EFADD9-0B4A-410B-A054-B30F9D292BB4}" destId="{2E8B8BF1-580F-4645-B0B5-1794D340B033}" srcOrd="1" destOrd="0" presId="urn:microsoft.com/office/officeart/2018/2/layout/IconCircleList"/>
    <dgm:cxn modelId="{F5F32C32-95C9-4BC7-AA19-7F2B033EA5AC}" type="presParOf" srcId="{C4EFADD9-0B4A-410B-A054-B30F9D292BB4}" destId="{7DE90F9D-ED08-4B40-92FF-2CB1145C4754}" srcOrd="2" destOrd="0" presId="urn:microsoft.com/office/officeart/2018/2/layout/IconCircleList"/>
    <dgm:cxn modelId="{F5F9DFA3-5423-4D80-934A-C79144A34ED3}" type="presParOf" srcId="{C4EFADD9-0B4A-410B-A054-B30F9D292BB4}" destId="{AD05F512-80E6-44E8-8A4D-3FA62FB03CAC}" srcOrd="3" destOrd="0" presId="urn:microsoft.com/office/officeart/2018/2/layout/IconCircleList"/>
    <dgm:cxn modelId="{31DA6AB0-2D7E-4BC5-9465-16194EDD5749}" type="presParOf" srcId="{1DF98E8F-D78B-431A-9E26-F53506339BCF}" destId="{78EC8CE2-0509-4B0D-AE09-217EC275E5C6}" srcOrd="9" destOrd="0" presId="urn:microsoft.com/office/officeart/2018/2/layout/IconCircleList"/>
    <dgm:cxn modelId="{BAD9DE7F-7899-406E-BB49-2B3ADF3E8F45}" type="presParOf" srcId="{1DF98E8F-D78B-431A-9E26-F53506339BCF}" destId="{1E2BFD2A-995A-49A3-8131-DD1FCD5E1C58}" srcOrd="10" destOrd="0" presId="urn:microsoft.com/office/officeart/2018/2/layout/IconCircleList"/>
    <dgm:cxn modelId="{1EC702CB-B9E1-4869-A433-3E5F135C463B}" type="presParOf" srcId="{1E2BFD2A-995A-49A3-8131-DD1FCD5E1C58}" destId="{28284D88-22EA-4CA8-ABFC-77E7B89B16B6}" srcOrd="0" destOrd="0" presId="urn:microsoft.com/office/officeart/2018/2/layout/IconCircleList"/>
    <dgm:cxn modelId="{301169DC-2C02-4E56-882A-6CF44A01F72B}" type="presParOf" srcId="{1E2BFD2A-995A-49A3-8131-DD1FCD5E1C58}" destId="{A31254F1-F0FE-4552-B3FB-5F06423B07FD}" srcOrd="1" destOrd="0" presId="urn:microsoft.com/office/officeart/2018/2/layout/IconCircleList"/>
    <dgm:cxn modelId="{81B14DD3-E7A1-4DAF-B197-3C6E9E9EA908}" type="presParOf" srcId="{1E2BFD2A-995A-49A3-8131-DD1FCD5E1C58}" destId="{D80A705F-8E20-47D3-B246-BB0DAB780D3F}" srcOrd="2" destOrd="0" presId="urn:microsoft.com/office/officeart/2018/2/layout/IconCircleList"/>
    <dgm:cxn modelId="{17212D9B-CC55-4A5B-8CD2-149F2A6C54E0}" type="presParOf" srcId="{1E2BFD2A-995A-49A3-8131-DD1FCD5E1C58}" destId="{431428D2-15EB-41A3-B650-D8C71070B20C}" srcOrd="3" destOrd="0" presId="urn:microsoft.com/office/officeart/2018/2/layout/IconCircleList"/>
    <dgm:cxn modelId="{852E69E7-0D42-4DD2-821A-2F624E480240}" type="presParOf" srcId="{1DF98E8F-D78B-431A-9E26-F53506339BCF}" destId="{E292393B-1B16-413B-A9C5-F1165EB62A01}" srcOrd="11" destOrd="0" presId="urn:microsoft.com/office/officeart/2018/2/layout/IconCircleList"/>
    <dgm:cxn modelId="{FF3DCCE1-4A27-4D10-8CEB-54D264EEB62F}" type="presParOf" srcId="{1DF98E8F-D78B-431A-9E26-F53506339BCF}" destId="{1865D60D-10EA-4AC9-B4D6-B93B66B3EBCB}" srcOrd="12" destOrd="0" presId="urn:microsoft.com/office/officeart/2018/2/layout/IconCircleList"/>
    <dgm:cxn modelId="{2223CAB7-B9A7-4297-985F-025CF7EC7111}" type="presParOf" srcId="{1865D60D-10EA-4AC9-B4D6-B93B66B3EBCB}" destId="{DC948F93-DD67-483C-8BF7-FFD799978AE5}" srcOrd="0" destOrd="0" presId="urn:microsoft.com/office/officeart/2018/2/layout/IconCircleList"/>
    <dgm:cxn modelId="{74269FEA-6CD0-4584-A797-8FC40F3FC6C5}" type="presParOf" srcId="{1865D60D-10EA-4AC9-B4D6-B93B66B3EBCB}" destId="{01AF49B6-5E9A-4486-A831-CC6FC09B6465}" srcOrd="1" destOrd="0" presId="urn:microsoft.com/office/officeart/2018/2/layout/IconCircleList"/>
    <dgm:cxn modelId="{4AA0621A-8719-41BA-974F-0D6E11D2014C}" type="presParOf" srcId="{1865D60D-10EA-4AC9-B4D6-B93B66B3EBCB}" destId="{2288C144-1277-42B8-8CA9-801E2B98B229}" srcOrd="2" destOrd="0" presId="urn:microsoft.com/office/officeart/2018/2/layout/IconCircleList"/>
    <dgm:cxn modelId="{27440F4D-4433-4AD6-B122-A7D1D6B96FF0}" type="presParOf" srcId="{1865D60D-10EA-4AC9-B4D6-B93B66B3EBCB}" destId="{69B7232B-585E-4A07-9FD6-E00663FFFAC5}"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8206B-2659-4FCC-B2E3-457FA1F57794}">
      <dsp:nvSpPr>
        <dsp:cNvPr id="0" name=""/>
        <dsp:cNvSpPr/>
      </dsp:nvSpPr>
      <dsp:spPr>
        <a:xfrm>
          <a:off x="943838" y="462376"/>
          <a:ext cx="1450959" cy="1450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9EE232-3330-4E13-93B6-1DCEAEC485BC}">
      <dsp:nvSpPr>
        <dsp:cNvPr id="0" name=""/>
        <dsp:cNvSpPr/>
      </dsp:nvSpPr>
      <dsp:spPr>
        <a:xfrm>
          <a:off x="57140"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Arial" panose="020B0604020202020204" pitchFamily="34" charset="0"/>
              <a:cs typeface="Arial" panose="020B0604020202020204" pitchFamily="34" charset="0"/>
            </a:rPr>
            <a:t>Online Meetups</a:t>
          </a:r>
        </a:p>
      </dsp:txBody>
      <dsp:txXfrm>
        <a:off x="57140" y="2296563"/>
        <a:ext cx="3224354" cy="720000"/>
      </dsp:txXfrm>
    </dsp:sp>
    <dsp:sp modelId="{75791870-2289-4B0C-B400-7D9A7ECFBCAE}">
      <dsp:nvSpPr>
        <dsp:cNvPr id="0" name=""/>
        <dsp:cNvSpPr/>
      </dsp:nvSpPr>
      <dsp:spPr>
        <a:xfrm>
          <a:off x="4732454" y="462376"/>
          <a:ext cx="1450959" cy="1450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7DE939-9596-4EC8-88B5-458703019989}">
      <dsp:nvSpPr>
        <dsp:cNvPr id="0" name=""/>
        <dsp:cNvSpPr/>
      </dsp:nvSpPr>
      <dsp:spPr>
        <a:xfrm>
          <a:off x="3845757"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Arial" panose="020B0604020202020204" pitchFamily="34" charset="0"/>
              <a:cs typeface="Arial" panose="020B0604020202020204" pitchFamily="34" charset="0"/>
            </a:rPr>
            <a:t>Network of Beginners, Professionals &amp; Experts</a:t>
          </a:r>
        </a:p>
      </dsp:txBody>
      <dsp:txXfrm>
        <a:off x="3845757" y="2296563"/>
        <a:ext cx="3224354" cy="720000"/>
      </dsp:txXfrm>
    </dsp:sp>
    <dsp:sp modelId="{7F9BAFA7-A49C-4FE5-A0FF-856267DA0995}">
      <dsp:nvSpPr>
        <dsp:cNvPr id="0" name=""/>
        <dsp:cNvSpPr/>
      </dsp:nvSpPr>
      <dsp:spPr>
        <a:xfrm>
          <a:off x="8521071" y="462376"/>
          <a:ext cx="1450959" cy="1450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52E1BD-B452-4113-9727-7FCF81661EB2}">
      <dsp:nvSpPr>
        <dsp:cNvPr id="0" name=""/>
        <dsp:cNvSpPr/>
      </dsp:nvSpPr>
      <dsp:spPr>
        <a:xfrm>
          <a:off x="7634373"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Arial" panose="020B0604020202020204" pitchFamily="34" charset="0"/>
              <a:cs typeface="Arial" panose="020B0604020202020204" pitchFamily="34" charset="0"/>
            </a:rPr>
            <a:t>Azure Cert Study Jam</a:t>
          </a:r>
        </a:p>
      </dsp:txBody>
      <dsp:txXfrm>
        <a:off x="7634373" y="2296563"/>
        <a:ext cx="322435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8179D-34CE-4B5E-811D-A4873683530D}">
      <dsp:nvSpPr>
        <dsp:cNvPr id="0" name=""/>
        <dsp:cNvSpPr/>
      </dsp:nvSpPr>
      <dsp:spPr>
        <a:xfrm>
          <a:off x="943838" y="462376"/>
          <a:ext cx="1450959" cy="1450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8BC3B6-800E-4D07-A845-D2A11E220568}">
      <dsp:nvSpPr>
        <dsp:cNvPr id="0" name=""/>
        <dsp:cNvSpPr/>
      </dsp:nvSpPr>
      <dsp:spPr>
        <a:xfrm>
          <a:off x="57140"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latin typeface="Arial" panose="020B0604020202020204" pitchFamily="34" charset="0"/>
              <a:cs typeface="Arial" panose="020B0604020202020204" pitchFamily="34" charset="0"/>
            </a:rPr>
            <a:t>Corporate / Startup Talk</a:t>
          </a:r>
        </a:p>
      </dsp:txBody>
      <dsp:txXfrm>
        <a:off x="57140" y="2296563"/>
        <a:ext cx="3224354" cy="720000"/>
      </dsp:txXfrm>
    </dsp:sp>
    <dsp:sp modelId="{D49D9639-4BA1-4834-821B-36A1215800AB}">
      <dsp:nvSpPr>
        <dsp:cNvPr id="0" name=""/>
        <dsp:cNvSpPr/>
      </dsp:nvSpPr>
      <dsp:spPr>
        <a:xfrm>
          <a:off x="4732454" y="462376"/>
          <a:ext cx="1450959" cy="1450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6FFEC1-7BA3-40DD-9E83-A5F73A35615E}">
      <dsp:nvSpPr>
        <dsp:cNvPr id="0" name=""/>
        <dsp:cNvSpPr/>
      </dsp:nvSpPr>
      <dsp:spPr>
        <a:xfrm>
          <a:off x="3845757"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latin typeface="Arial" panose="020B0604020202020204" pitchFamily="34" charset="0"/>
              <a:cs typeface="Arial" panose="020B0604020202020204" pitchFamily="34" charset="0"/>
            </a:rPr>
            <a:t>Podcasts</a:t>
          </a:r>
        </a:p>
      </dsp:txBody>
      <dsp:txXfrm>
        <a:off x="3845757" y="2296563"/>
        <a:ext cx="3224354" cy="720000"/>
      </dsp:txXfrm>
    </dsp:sp>
    <dsp:sp modelId="{EEFB1179-2386-46F9-A6F2-AAB3CC5CD737}">
      <dsp:nvSpPr>
        <dsp:cNvPr id="0" name=""/>
        <dsp:cNvSpPr/>
      </dsp:nvSpPr>
      <dsp:spPr>
        <a:xfrm>
          <a:off x="8521071" y="462376"/>
          <a:ext cx="1450959" cy="1450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35F93-01FF-4F89-BF54-93A6B9FDEE0D}">
      <dsp:nvSpPr>
        <dsp:cNvPr id="0" name=""/>
        <dsp:cNvSpPr/>
      </dsp:nvSpPr>
      <dsp:spPr>
        <a:xfrm>
          <a:off x="7634373"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latin typeface="Arial" panose="020B0604020202020204" pitchFamily="34" charset="0"/>
              <a:cs typeface="Arial" panose="020B0604020202020204" pitchFamily="34" charset="0"/>
            </a:rPr>
            <a:t>Fun contests</a:t>
          </a:r>
        </a:p>
      </dsp:txBody>
      <dsp:txXfrm>
        <a:off x="7634373" y="2296563"/>
        <a:ext cx="3224354"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37009-EFAA-4CE9-BFE2-68BBD2985097}">
      <dsp:nvSpPr>
        <dsp:cNvPr id="0" name=""/>
        <dsp:cNvSpPr/>
      </dsp:nvSpPr>
      <dsp:spPr>
        <a:xfrm>
          <a:off x="0" y="1907"/>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6E02AD-C6B1-49C7-A03E-11E59BEC0630}">
      <dsp:nvSpPr>
        <dsp:cNvPr id="0" name=""/>
        <dsp:cNvSpPr/>
      </dsp:nvSpPr>
      <dsp:spPr>
        <a:xfrm>
          <a:off x="245877" y="184791"/>
          <a:ext cx="447049" cy="447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144064-C49C-4B77-8DF2-00A00A2ED435}">
      <dsp:nvSpPr>
        <dsp:cNvPr id="0" name=""/>
        <dsp:cNvSpPr/>
      </dsp:nvSpPr>
      <dsp:spPr>
        <a:xfrm>
          <a:off x="938804" y="1907"/>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666750">
            <a:lnSpc>
              <a:spcPct val="90000"/>
            </a:lnSpc>
            <a:spcBef>
              <a:spcPct val="0"/>
            </a:spcBef>
            <a:spcAft>
              <a:spcPct val="35000"/>
            </a:spcAft>
            <a:buNone/>
          </a:pPr>
          <a:r>
            <a:rPr lang="en-US" sz="1500" b="1" kern="1200" dirty="0"/>
            <a:t>Supervised learning (Input - Target pairs)</a:t>
          </a:r>
        </a:p>
      </dsp:txBody>
      <dsp:txXfrm>
        <a:off x="938804" y="1907"/>
        <a:ext cx="5649886" cy="812817"/>
      </dsp:txXfrm>
    </dsp:sp>
    <dsp:sp modelId="{5954997F-9BF3-43CC-8E7A-86F39A2561EB}">
      <dsp:nvSpPr>
        <dsp:cNvPr id="0" name=""/>
        <dsp:cNvSpPr/>
      </dsp:nvSpPr>
      <dsp:spPr>
        <a:xfrm>
          <a:off x="0" y="1017929"/>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ABB0A-B0D0-49FE-942A-27CE0D08F6DC}">
      <dsp:nvSpPr>
        <dsp:cNvPr id="0" name=""/>
        <dsp:cNvSpPr/>
      </dsp:nvSpPr>
      <dsp:spPr>
        <a:xfrm>
          <a:off x="245877" y="1200813"/>
          <a:ext cx="447049" cy="447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9C5170-1D19-402D-934C-25269A0EE055}">
      <dsp:nvSpPr>
        <dsp:cNvPr id="0" name=""/>
        <dsp:cNvSpPr/>
      </dsp:nvSpPr>
      <dsp:spPr>
        <a:xfrm>
          <a:off x="938804" y="1017929"/>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666750">
            <a:lnSpc>
              <a:spcPct val="90000"/>
            </a:lnSpc>
            <a:spcBef>
              <a:spcPct val="0"/>
            </a:spcBef>
            <a:spcAft>
              <a:spcPct val="35000"/>
            </a:spcAft>
            <a:buNone/>
          </a:pPr>
          <a:r>
            <a:rPr lang="en-US" sz="1500" kern="1200"/>
            <a:t>Addressing datasets with labels or structure, data acts as a teacher and “trains” the machine, increasing in its ability to make a prediction or decision.</a:t>
          </a:r>
        </a:p>
      </dsp:txBody>
      <dsp:txXfrm>
        <a:off x="938804" y="1017929"/>
        <a:ext cx="5649886" cy="812817"/>
      </dsp:txXfrm>
    </dsp:sp>
    <dsp:sp modelId="{9DB1510F-D329-4C3E-A00B-D237E63072AD}">
      <dsp:nvSpPr>
        <dsp:cNvPr id="0" name=""/>
        <dsp:cNvSpPr/>
      </dsp:nvSpPr>
      <dsp:spPr>
        <a:xfrm>
          <a:off x="0" y="2033951"/>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7A2E11-BB4C-4DAC-9952-07DA2F855181}">
      <dsp:nvSpPr>
        <dsp:cNvPr id="0" name=""/>
        <dsp:cNvSpPr/>
      </dsp:nvSpPr>
      <dsp:spPr>
        <a:xfrm>
          <a:off x="245877" y="2216835"/>
          <a:ext cx="447049" cy="447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596EA2-EB7C-4041-9891-146138B7F9D0}">
      <dsp:nvSpPr>
        <dsp:cNvPr id="0" name=""/>
        <dsp:cNvSpPr/>
      </dsp:nvSpPr>
      <dsp:spPr>
        <a:xfrm>
          <a:off x="938804" y="2033951"/>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666750">
            <a:lnSpc>
              <a:spcPct val="90000"/>
            </a:lnSpc>
            <a:spcBef>
              <a:spcPct val="0"/>
            </a:spcBef>
            <a:spcAft>
              <a:spcPct val="35000"/>
            </a:spcAft>
            <a:buNone/>
          </a:pPr>
          <a:r>
            <a:rPr lang="en-US" sz="1500" b="0" kern="1200" dirty="0"/>
            <a:t>Unsupervised learning (Input data only)</a:t>
          </a:r>
        </a:p>
      </dsp:txBody>
      <dsp:txXfrm>
        <a:off x="938804" y="2033951"/>
        <a:ext cx="5649886" cy="812817"/>
      </dsp:txXfrm>
    </dsp:sp>
    <dsp:sp modelId="{41EEE73D-3841-4476-A61A-805426BBE82C}">
      <dsp:nvSpPr>
        <dsp:cNvPr id="0" name=""/>
        <dsp:cNvSpPr/>
      </dsp:nvSpPr>
      <dsp:spPr>
        <a:xfrm>
          <a:off x="0" y="3049973"/>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F7152-DF13-49F7-ABB3-FEA1CD371EBB}">
      <dsp:nvSpPr>
        <dsp:cNvPr id="0" name=""/>
        <dsp:cNvSpPr/>
      </dsp:nvSpPr>
      <dsp:spPr>
        <a:xfrm>
          <a:off x="245877" y="3232857"/>
          <a:ext cx="447049" cy="4470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30C7A5-B0CA-4ACC-9268-4A736DF9F6A4}">
      <dsp:nvSpPr>
        <dsp:cNvPr id="0" name=""/>
        <dsp:cNvSpPr/>
      </dsp:nvSpPr>
      <dsp:spPr>
        <a:xfrm>
          <a:off x="938804" y="3049973"/>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666750">
            <a:lnSpc>
              <a:spcPct val="90000"/>
            </a:lnSpc>
            <a:spcBef>
              <a:spcPct val="0"/>
            </a:spcBef>
            <a:spcAft>
              <a:spcPct val="35000"/>
            </a:spcAft>
            <a:buNone/>
          </a:pPr>
          <a:r>
            <a:rPr lang="en-US" sz="1500" kern="1200"/>
            <a:t>Addressing datasets without any labels or structure, finding patterns and relationships by grouping data into clusters.</a:t>
          </a:r>
        </a:p>
      </dsp:txBody>
      <dsp:txXfrm>
        <a:off x="938804" y="3049973"/>
        <a:ext cx="5649886" cy="812817"/>
      </dsp:txXfrm>
    </dsp:sp>
    <dsp:sp modelId="{6BF97A71-3AE0-49EE-A2EC-FD55AB86D72F}">
      <dsp:nvSpPr>
        <dsp:cNvPr id="0" name=""/>
        <dsp:cNvSpPr/>
      </dsp:nvSpPr>
      <dsp:spPr>
        <a:xfrm>
          <a:off x="0" y="4065995"/>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0C2A8D-A9D5-4C30-9CDF-6D96ACFE53FC}">
      <dsp:nvSpPr>
        <dsp:cNvPr id="0" name=""/>
        <dsp:cNvSpPr/>
      </dsp:nvSpPr>
      <dsp:spPr>
        <a:xfrm>
          <a:off x="245877" y="4248879"/>
          <a:ext cx="447049" cy="4470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F03202-A15D-4353-9962-7D91452CCE98}">
      <dsp:nvSpPr>
        <dsp:cNvPr id="0" name=""/>
        <dsp:cNvSpPr/>
      </dsp:nvSpPr>
      <dsp:spPr>
        <a:xfrm>
          <a:off x="938804" y="4065995"/>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666750">
            <a:lnSpc>
              <a:spcPct val="90000"/>
            </a:lnSpc>
            <a:spcBef>
              <a:spcPct val="0"/>
            </a:spcBef>
            <a:spcAft>
              <a:spcPct val="35000"/>
            </a:spcAft>
            <a:buNone/>
          </a:pPr>
          <a:r>
            <a:rPr lang="en-US" sz="1500" b="0" kern="1200" dirty="0"/>
            <a:t>Reinforcement learning (Reward/Penalty based learning)</a:t>
          </a:r>
        </a:p>
      </dsp:txBody>
      <dsp:txXfrm>
        <a:off x="938804" y="4065995"/>
        <a:ext cx="5649886" cy="812817"/>
      </dsp:txXfrm>
    </dsp:sp>
    <dsp:sp modelId="{3448DBF2-514A-4766-9C7A-AA395950FE2D}">
      <dsp:nvSpPr>
        <dsp:cNvPr id="0" name=""/>
        <dsp:cNvSpPr/>
      </dsp:nvSpPr>
      <dsp:spPr>
        <a:xfrm>
          <a:off x="0" y="5082017"/>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0A1B2-97F4-4EFD-83E5-FB04E950213C}">
      <dsp:nvSpPr>
        <dsp:cNvPr id="0" name=""/>
        <dsp:cNvSpPr/>
      </dsp:nvSpPr>
      <dsp:spPr>
        <a:xfrm>
          <a:off x="245877" y="5264901"/>
          <a:ext cx="447049" cy="4470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15126B-7CDA-4012-A41A-74179741F888}">
      <dsp:nvSpPr>
        <dsp:cNvPr id="0" name=""/>
        <dsp:cNvSpPr/>
      </dsp:nvSpPr>
      <dsp:spPr>
        <a:xfrm>
          <a:off x="938804" y="5082017"/>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666750">
            <a:lnSpc>
              <a:spcPct val="90000"/>
            </a:lnSpc>
            <a:spcBef>
              <a:spcPct val="0"/>
            </a:spcBef>
            <a:spcAft>
              <a:spcPct val="35000"/>
            </a:spcAft>
            <a:buNone/>
          </a:pPr>
          <a:r>
            <a:rPr lang="en-US" sz="1500" kern="1200"/>
            <a:t>Replacing the human operator, an agent—a computer program acting on behalf of someone or something—helps determine outcome based upon a feedback loop.</a:t>
          </a:r>
        </a:p>
      </dsp:txBody>
      <dsp:txXfrm>
        <a:off x="938804" y="5082017"/>
        <a:ext cx="5649886" cy="8128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7D405-3ECA-1443-89BF-14BB332B336A}">
      <dsp:nvSpPr>
        <dsp:cNvPr id="0" name=""/>
        <dsp:cNvSpPr/>
      </dsp:nvSpPr>
      <dsp:spPr>
        <a:xfrm>
          <a:off x="0" y="15353"/>
          <a:ext cx="6263640" cy="8154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Uncover insight</a:t>
          </a:r>
          <a:endParaRPr lang="en-US" sz="3400" kern="1200"/>
        </a:p>
      </dsp:txBody>
      <dsp:txXfrm>
        <a:off x="39809" y="55162"/>
        <a:ext cx="6184022" cy="735872"/>
      </dsp:txXfrm>
    </dsp:sp>
    <dsp:sp modelId="{43BFCACA-35A9-8149-A5C4-87E3F50B4C04}">
      <dsp:nvSpPr>
        <dsp:cNvPr id="0" name=""/>
        <dsp:cNvSpPr/>
      </dsp:nvSpPr>
      <dsp:spPr>
        <a:xfrm>
          <a:off x="0" y="928763"/>
          <a:ext cx="6263640" cy="81549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Improve data integrity</a:t>
          </a:r>
          <a:endParaRPr lang="en-US" sz="3400" kern="1200"/>
        </a:p>
      </dsp:txBody>
      <dsp:txXfrm>
        <a:off x="39809" y="968572"/>
        <a:ext cx="6184022" cy="735872"/>
      </dsp:txXfrm>
    </dsp:sp>
    <dsp:sp modelId="{1B69FD85-04DA-4947-9511-CEC1CAD39DDF}">
      <dsp:nvSpPr>
        <dsp:cNvPr id="0" name=""/>
        <dsp:cNvSpPr/>
      </dsp:nvSpPr>
      <dsp:spPr>
        <a:xfrm>
          <a:off x="0" y="1842173"/>
          <a:ext cx="6263640" cy="81549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Enhance user experience</a:t>
          </a:r>
          <a:endParaRPr lang="en-US" sz="3400" kern="1200"/>
        </a:p>
      </dsp:txBody>
      <dsp:txXfrm>
        <a:off x="39809" y="1881982"/>
        <a:ext cx="6184022" cy="735872"/>
      </dsp:txXfrm>
    </dsp:sp>
    <dsp:sp modelId="{F79B9DCE-9F04-424B-9F11-83424D6FE3AB}">
      <dsp:nvSpPr>
        <dsp:cNvPr id="0" name=""/>
        <dsp:cNvSpPr/>
      </dsp:nvSpPr>
      <dsp:spPr>
        <a:xfrm>
          <a:off x="0" y="2755584"/>
          <a:ext cx="6263640" cy="81549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Reduce risk</a:t>
          </a:r>
          <a:endParaRPr lang="en-US" sz="3400" kern="1200"/>
        </a:p>
      </dsp:txBody>
      <dsp:txXfrm>
        <a:off x="39809" y="2795393"/>
        <a:ext cx="6184022" cy="735872"/>
      </dsp:txXfrm>
    </dsp:sp>
    <dsp:sp modelId="{A05B153A-13BF-714F-8DC0-16D07C4EE4F2}">
      <dsp:nvSpPr>
        <dsp:cNvPr id="0" name=""/>
        <dsp:cNvSpPr/>
      </dsp:nvSpPr>
      <dsp:spPr>
        <a:xfrm>
          <a:off x="0" y="3668994"/>
          <a:ext cx="6263640" cy="81549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Anticipate customer behavior</a:t>
          </a:r>
          <a:endParaRPr lang="en-US" sz="3400" kern="1200"/>
        </a:p>
      </dsp:txBody>
      <dsp:txXfrm>
        <a:off x="39809" y="3708803"/>
        <a:ext cx="6184022" cy="735872"/>
      </dsp:txXfrm>
    </dsp:sp>
    <dsp:sp modelId="{1FC2232A-2C90-2C40-9C71-0117DAD11B70}">
      <dsp:nvSpPr>
        <dsp:cNvPr id="0" name=""/>
        <dsp:cNvSpPr/>
      </dsp:nvSpPr>
      <dsp:spPr>
        <a:xfrm>
          <a:off x="0" y="4582404"/>
          <a:ext cx="6263640" cy="8154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Lower costs</a:t>
          </a:r>
          <a:endParaRPr lang="en-US" sz="3400" kern="1200"/>
        </a:p>
      </dsp:txBody>
      <dsp:txXfrm>
        <a:off x="39809" y="4622213"/>
        <a:ext cx="6184022" cy="7358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3546C-3E31-4251-A7B6-FC237CFB203B}">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7D0CCF-27BF-47C3-B986-DBB851FCFF46}">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Implement ML solutions without extensive programming knowledge</a:t>
          </a:r>
        </a:p>
      </dsp:txBody>
      <dsp:txXfrm>
        <a:off x="100682" y="2427484"/>
        <a:ext cx="2370489" cy="720000"/>
      </dsp:txXfrm>
    </dsp:sp>
    <dsp:sp modelId="{A0DBDFA8-A7B1-4157-8D7B-ED5300D1CB84}">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0A1BF1-7276-47EC-B293-E3872B3539FC}">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Save time and resources</a:t>
          </a:r>
        </a:p>
      </dsp:txBody>
      <dsp:txXfrm>
        <a:off x="2886007" y="2427484"/>
        <a:ext cx="2370489" cy="720000"/>
      </dsp:txXfrm>
    </dsp:sp>
    <dsp:sp modelId="{17F7F9D7-1E63-4F3A-A3B3-DB59E969BFCB}">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D121A2-EF40-48DC-B371-2FE5B9ACEEF0}">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Leverage data science best practices</a:t>
          </a:r>
        </a:p>
      </dsp:txBody>
      <dsp:txXfrm>
        <a:off x="5671332" y="2427484"/>
        <a:ext cx="2370489" cy="720000"/>
      </dsp:txXfrm>
    </dsp:sp>
    <dsp:sp modelId="{9AABAA17-AA53-4E00-A1F4-3BB54C95FD38}">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9BBBF-228C-4182-B26A-A3ACC683D7B9}">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Provide agile problem-solving</a:t>
          </a:r>
        </a:p>
      </dsp:txBody>
      <dsp:txXfrm>
        <a:off x="8456657" y="2427484"/>
        <a:ext cx="2370489"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E1635-59D8-4AC4-B73E-9E1863D0FD94}">
      <dsp:nvSpPr>
        <dsp:cNvPr id="0" name=""/>
        <dsp:cNvSpPr/>
      </dsp:nvSpPr>
      <dsp:spPr>
        <a:xfrm>
          <a:off x="0" y="4418"/>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C1DCC-2399-453F-A6B0-2BB5496709BE}">
      <dsp:nvSpPr>
        <dsp:cNvPr id="0" name=""/>
        <dsp:cNvSpPr/>
      </dsp:nvSpPr>
      <dsp:spPr>
        <a:xfrm>
          <a:off x="284724" y="216197"/>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E4595F-2877-45A8-ACF5-79EB3CF1D1E9}">
      <dsp:nvSpPr>
        <dsp:cNvPr id="0" name=""/>
        <dsp:cNvSpPr/>
      </dsp:nvSpPr>
      <dsp:spPr>
        <a:xfrm>
          <a:off x="1087129" y="4418"/>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A non-programmer or non-professional data scientist wants to leverage the power of ML</a:t>
          </a:r>
        </a:p>
      </dsp:txBody>
      <dsp:txXfrm>
        <a:off x="1087129" y="4418"/>
        <a:ext cx="5161270" cy="941237"/>
      </dsp:txXfrm>
    </dsp:sp>
    <dsp:sp modelId="{513031E0-52F0-4CB0-B598-088D6EC992C2}">
      <dsp:nvSpPr>
        <dsp:cNvPr id="0" name=""/>
        <dsp:cNvSpPr/>
      </dsp:nvSpPr>
      <dsp:spPr>
        <a:xfrm>
          <a:off x="0" y="1180965"/>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F01487-686E-4DDE-9596-3F4E373B8A44}">
      <dsp:nvSpPr>
        <dsp:cNvPr id="0" name=""/>
        <dsp:cNvSpPr/>
      </dsp:nvSpPr>
      <dsp:spPr>
        <a:xfrm>
          <a:off x="284724" y="1392744"/>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3E549-1B61-41BA-A059-48A5447F7EB3}">
      <dsp:nvSpPr>
        <dsp:cNvPr id="0" name=""/>
        <dsp:cNvSpPr/>
      </dsp:nvSpPr>
      <dsp:spPr>
        <a:xfrm>
          <a:off x="1087129" y="1180965"/>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Handling too complex data</a:t>
          </a:r>
        </a:p>
      </dsp:txBody>
      <dsp:txXfrm>
        <a:off x="1087129" y="1180965"/>
        <a:ext cx="5161270" cy="941237"/>
      </dsp:txXfrm>
    </dsp:sp>
    <dsp:sp modelId="{D8CF072D-00D6-4CDB-ACB1-5E7C79E9BEBD}">
      <dsp:nvSpPr>
        <dsp:cNvPr id="0" name=""/>
        <dsp:cNvSpPr/>
      </dsp:nvSpPr>
      <dsp:spPr>
        <a:xfrm>
          <a:off x="0" y="2357512"/>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336F3-99DF-4428-B6F8-AF5659B8F0EC}">
      <dsp:nvSpPr>
        <dsp:cNvPr id="0" name=""/>
        <dsp:cNvSpPr/>
      </dsp:nvSpPr>
      <dsp:spPr>
        <a:xfrm>
          <a:off x="284724" y="2569291"/>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BA0A76-B0DE-4285-9AB1-ABBDA7769CB0}">
      <dsp:nvSpPr>
        <dsp:cNvPr id="0" name=""/>
        <dsp:cNvSpPr/>
      </dsp:nvSpPr>
      <dsp:spPr>
        <a:xfrm>
          <a:off x="1087129" y="2357512"/>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Lack of data domain knowledge</a:t>
          </a:r>
        </a:p>
      </dsp:txBody>
      <dsp:txXfrm>
        <a:off x="1087129" y="2357512"/>
        <a:ext cx="5161270" cy="941237"/>
      </dsp:txXfrm>
    </dsp:sp>
    <dsp:sp modelId="{5ABDBA2A-9FED-4638-B7C1-867315786F55}">
      <dsp:nvSpPr>
        <dsp:cNvPr id="0" name=""/>
        <dsp:cNvSpPr/>
      </dsp:nvSpPr>
      <dsp:spPr>
        <a:xfrm>
          <a:off x="0" y="3534059"/>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4614D-0D08-45A0-B492-86E2C57990B7}">
      <dsp:nvSpPr>
        <dsp:cNvPr id="0" name=""/>
        <dsp:cNvSpPr/>
      </dsp:nvSpPr>
      <dsp:spPr>
        <a:xfrm>
          <a:off x="284724" y="3745838"/>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48CCC0-7FE0-42A2-AB1F-710EC83BEAE9}">
      <dsp:nvSpPr>
        <dsp:cNvPr id="0" name=""/>
        <dsp:cNvSpPr/>
      </dsp:nvSpPr>
      <dsp:spPr>
        <a:xfrm>
          <a:off x="1087129" y="3534059"/>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Quick Implementation</a:t>
          </a:r>
        </a:p>
      </dsp:txBody>
      <dsp:txXfrm>
        <a:off x="1087129" y="3534059"/>
        <a:ext cx="5161270" cy="941237"/>
      </dsp:txXfrm>
    </dsp:sp>
    <dsp:sp modelId="{3C2A3E6F-BFC9-422A-AB82-05E228F58F37}">
      <dsp:nvSpPr>
        <dsp:cNvPr id="0" name=""/>
        <dsp:cNvSpPr/>
      </dsp:nvSpPr>
      <dsp:spPr>
        <a:xfrm>
          <a:off x="0" y="4710606"/>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7DBC-3634-429A-84D7-99EB1383BB32}">
      <dsp:nvSpPr>
        <dsp:cNvPr id="0" name=""/>
        <dsp:cNvSpPr/>
      </dsp:nvSpPr>
      <dsp:spPr>
        <a:xfrm>
          <a:off x="284724" y="4922384"/>
          <a:ext cx="517680" cy="517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9C4DC2-76F8-4079-BCEB-45DBF2715261}">
      <dsp:nvSpPr>
        <dsp:cNvPr id="0" name=""/>
        <dsp:cNvSpPr/>
      </dsp:nvSpPr>
      <dsp:spPr>
        <a:xfrm>
          <a:off x="1087129" y="4710606"/>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Building complex model with huge number of parameters to finetune</a:t>
          </a:r>
        </a:p>
      </dsp:txBody>
      <dsp:txXfrm>
        <a:off x="1087129" y="4710606"/>
        <a:ext cx="5161270" cy="9412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3EF6A-54B9-F242-9800-2042A0A839D1}">
      <dsp:nvSpPr>
        <dsp:cNvPr id="0" name=""/>
        <dsp:cNvSpPr/>
      </dsp:nvSpPr>
      <dsp:spPr>
        <a:xfrm>
          <a:off x="0" y="13484"/>
          <a:ext cx="6253721" cy="12097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During training, Azure Machine Learning creates a number of pipelines in parallel that try different algorithms and parameters for you. </a:t>
          </a:r>
        </a:p>
      </dsp:txBody>
      <dsp:txXfrm>
        <a:off x="59057" y="72541"/>
        <a:ext cx="6135607" cy="1091666"/>
      </dsp:txXfrm>
    </dsp:sp>
    <dsp:sp modelId="{BED8AE1A-1F1F-8741-8AAF-D2125798EFD5}">
      <dsp:nvSpPr>
        <dsp:cNvPr id="0" name=""/>
        <dsp:cNvSpPr/>
      </dsp:nvSpPr>
      <dsp:spPr>
        <a:xfrm>
          <a:off x="0" y="1286624"/>
          <a:ext cx="6253721" cy="12097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service iterates through ML algorithms paired with feature selections, where each iteration produces a model with a training score.</a:t>
          </a:r>
        </a:p>
      </dsp:txBody>
      <dsp:txXfrm>
        <a:off x="59057" y="1345681"/>
        <a:ext cx="6135607" cy="1091666"/>
      </dsp:txXfrm>
    </dsp:sp>
    <dsp:sp modelId="{87429BA8-FCB7-7B4E-AA53-C49233A54769}">
      <dsp:nvSpPr>
        <dsp:cNvPr id="0" name=""/>
        <dsp:cNvSpPr/>
      </dsp:nvSpPr>
      <dsp:spPr>
        <a:xfrm>
          <a:off x="0" y="2559765"/>
          <a:ext cx="6253721" cy="12097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higher the score, the better the model is considered to "fit" your data. </a:t>
          </a:r>
        </a:p>
      </dsp:txBody>
      <dsp:txXfrm>
        <a:off x="59057" y="2618822"/>
        <a:ext cx="6135607" cy="1091666"/>
      </dsp:txXfrm>
    </dsp:sp>
    <dsp:sp modelId="{E5A8CF8E-EB9D-4F41-ACAA-5F8B6CD1EE73}">
      <dsp:nvSpPr>
        <dsp:cNvPr id="0" name=""/>
        <dsp:cNvSpPr/>
      </dsp:nvSpPr>
      <dsp:spPr>
        <a:xfrm>
          <a:off x="0" y="3832905"/>
          <a:ext cx="6253721" cy="12097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It will stop once it hits the exit criteria defined in the experiment.</a:t>
          </a:r>
        </a:p>
      </dsp:txBody>
      <dsp:txXfrm>
        <a:off x="59057" y="3891962"/>
        <a:ext cx="6135607" cy="10916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F00C8-57B5-E447-ACAC-17A580030C99}">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Feature engineering is the process of using domain knowledge of the data by eliminating overfitting and imbalanced data to create features that help ML algorithms learn better </a:t>
          </a:r>
        </a:p>
      </dsp:txBody>
      <dsp:txXfrm>
        <a:off x="38234" y="38234"/>
        <a:ext cx="7529629" cy="1228933"/>
      </dsp:txXfrm>
    </dsp:sp>
    <dsp:sp modelId="{6D932FF5-6B21-7840-9600-B5598C072EFA}">
      <dsp:nvSpPr>
        <dsp:cNvPr id="0" name=""/>
        <dsp:cNvSpPr/>
      </dsp:nvSpPr>
      <dsp:spPr>
        <a:xfrm>
          <a:off x="788669" y="1522968"/>
          <a:ext cx="8938260" cy="130540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Automated machine learning featurization steps (feature normalization, handling missing data, converting text to numeric, etc.) become part of the underlying model. When using the model for predictions, the same featurization steps applied during training are applied to your input data automatically.</a:t>
          </a:r>
        </a:p>
      </dsp:txBody>
      <dsp:txXfrm>
        <a:off x="826903" y="1561202"/>
        <a:ext cx="7224611" cy="1228933"/>
      </dsp:txXfrm>
    </dsp:sp>
    <dsp:sp modelId="{03DC2A86-7CE0-F945-A3AE-9BE097C93DAA}">
      <dsp:nvSpPr>
        <dsp:cNvPr id="0" name=""/>
        <dsp:cNvSpPr/>
      </dsp:nvSpPr>
      <dsp:spPr>
        <a:xfrm>
          <a:off x="1577339" y="3045936"/>
          <a:ext cx="8938260" cy="130540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You can also add your own feature engineering technique</a:t>
          </a:r>
        </a:p>
      </dsp:txBody>
      <dsp:txXfrm>
        <a:off x="1615573" y="3084170"/>
        <a:ext cx="7224611" cy="1228933"/>
      </dsp:txXfrm>
    </dsp:sp>
    <dsp:sp modelId="{17009970-DE06-6F43-85EE-BB37065CFA4E}">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664" y="989929"/>
        <a:ext cx="466680" cy="638504"/>
      </dsp:txXfrm>
    </dsp:sp>
    <dsp:sp modelId="{329633B0-E8CA-9D4E-9BF5-B04D1B7BEA6F}">
      <dsp:nvSpPr>
        <dsp:cNvPr id="0" name=""/>
        <dsp:cNvSpPr/>
      </dsp:nvSpPr>
      <dsp:spPr>
        <a:xfrm>
          <a:off x="8878419" y="2504195"/>
          <a:ext cx="848510" cy="848510"/>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334" y="2504195"/>
        <a:ext cx="466680" cy="6385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BFA7E-F3D6-42F4-B2B4-A21AC1BB9CD8}">
      <dsp:nvSpPr>
        <dsp:cNvPr id="0" name=""/>
        <dsp:cNvSpPr/>
      </dsp:nvSpPr>
      <dsp:spPr>
        <a:xfrm>
          <a:off x="729584" y="95754"/>
          <a:ext cx="742409" cy="7424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E9FDA-38E6-4251-AC03-A4BC1AF033A9}">
      <dsp:nvSpPr>
        <dsp:cNvPr id="0" name=""/>
        <dsp:cNvSpPr/>
      </dsp:nvSpPr>
      <dsp:spPr>
        <a:xfrm>
          <a:off x="885490" y="251660"/>
          <a:ext cx="430597" cy="4305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8936B9-D16F-44F4-B829-3D5E9D3C1597}">
      <dsp:nvSpPr>
        <dsp:cNvPr id="0" name=""/>
        <dsp:cNvSpPr/>
      </dsp:nvSpPr>
      <dsp:spPr>
        <a:xfrm>
          <a:off x="1631081" y="95754"/>
          <a:ext cx="1749964" cy="74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Arial" panose="020B0604020202020204" pitchFamily="34" charset="0"/>
              <a:cs typeface="Arial" panose="020B0604020202020204" pitchFamily="34" charset="0"/>
            </a:rPr>
            <a:t>Missed attending any meetups?</a:t>
          </a:r>
        </a:p>
      </dsp:txBody>
      <dsp:txXfrm>
        <a:off x="1631081" y="95754"/>
        <a:ext cx="1749964" cy="742409"/>
      </dsp:txXfrm>
    </dsp:sp>
    <dsp:sp modelId="{5C94E76A-867C-418F-B769-FBDA66E4EBD5}">
      <dsp:nvSpPr>
        <dsp:cNvPr id="0" name=""/>
        <dsp:cNvSpPr/>
      </dsp:nvSpPr>
      <dsp:spPr>
        <a:xfrm>
          <a:off x="3685964" y="95754"/>
          <a:ext cx="742409" cy="7424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850DF3-E609-4B6A-A611-0DD4A3A49F02}">
      <dsp:nvSpPr>
        <dsp:cNvPr id="0" name=""/>
        <dsp:cNvSpPr/>
      </dsp:nvSpPr>
      <dsp:spPr>
        <a:xfrm>
          <a:off x="3841870" y="251660"/>
          <a:ext cx="430597" cy="4305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C11AE3-8F0F-400E-B924-25358200C27A}">
      <dsp:nvSpPr>
        <dsp:cNvPr id="0" name=""/>
        <dsp:cNvSpPr/>
      </dsp:nvSpPr>
      <dsp:spPr>
        <a:xfrm>
          <a:off x="4587461" y="95754"/>
          <a:ext cx="1749964" cy="74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Arial" panose="020B0604020202020204" pitchFamily="34" charset="0"/>
              <a:cs typeface="Arial" panose="020B0604020202020204" pitchFamily="34" charset="0"/>
            </a:rPr>
            <a:t>Access to presentation decks? </a:t>
          </a:r>
        </a:p>
      </dsp:txBody>
      <dsp:txXfrm>
        <a:off x="4587461" y="95754"/>
        <a:ext cx="1749964" cy="742409"/>
      </dsp:txXfrm>
    </dsp:sp>
    <dsp:sp modelId="{698B2575-7FE1-4820-811A-C94F8F0123F9}">
      <dsp:nvSpPr>
        <dsp:cNvPr id="0" name=""/>
        <dsp:cNvSpPr/>
      </dsp:nvSpPr>
      <dsp:spPr>
        <a:xfrm>
          <a:off x="6642344" y="95754"/>
          <a:ext cx="742409" cy="7424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4A121-05B0-4355-85D8-CB4782DD7C4A}">
      <dsp:nvSpPr>
        <dsp:cNvPr id="0" name=""/>
        <dsp:cNvSpPr/>
      </dsp:nvSpPr>
      <dsp:spPr>
        <a:xfrm>
          <a:off x="6798250" y="251660"/>
          <a:ext cx="430597" cy="4305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C8C78-0CB4-48AF-8AAC-CFAC1F1D1297}">
      <dsp:nvSpPr>
        <dsp:cNvPr id="0" name=""/>
        <dsp:cNvSpPr/>
      </dsp:nvSpPr>
      <dsp:spPr>
        <a:xfrm>
          <a:off x="7543841" y="95754"/>
          <a:ext cx="1749964" cy="74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Arial" panose="020B0604020202020204" pitchFamily="34" charset="0"/>
              <a:cs typeface="Arial" panose="020B0604020202020204" pitchFamily="34" charset="0"/>
            </a:rPr>
            <a:t>Stats of every meetup?</a:t>
          </a:r>
        </a:p>
      </dsp:txBody>
      <dsp:txXfrm>
        <a:off x="7543841" y="95754"/>
        <a:ext cx="1749964" cy="742409"/>
      </dsp:txXfrm>
    </dsp:sp>
    <dsp:sp modelId="{D158B084-2D73-4900-A4E7-C0ABABC7B97A}">
      <dsp:nvSpPr>
        <dsp:cNvPr id="0" name=""/>
        <dsp:cNvSpPr/>
      </dsp:nvSpPr>
      <dsp:spPr>
        <a:xfrm>
          <a:off x="729584" y="1461172"/>
          <a:ext cx="742409" cy="7424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220BAD-C2E7-4E79-BA3A-D58B1E51B257}">
      <dsp:nvSpPr>
        <dsp:cNvPr id="0" name=""/>
        <dsp:cNvSpPr/>
      </dsp:nvSpPr>
      <dsp:spPr>
        <a:xfrm>
          <a:off x="885490" y="1617078"/>
          <a:ext cx="430597" cy="4305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26C41-8234-416A-BD54-47AE14BD71EC}">
      <dsp:nvSpPr>
        <dsp:cNvPr id="0" name=""/>
        <dsp:cNvSpPr/>
      </dsp:nvSpPr>
      <dsp:spPr>
        <a:xfrm>
          <a:off x="1631081" y="1461172"/>
          <a:ext cx="1749964" cy="74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Arial" panose="020B0604020202020204" pitchFamily="34" charset="0"/>
              <a:cs typeface="Arial" panose="020B0604020202020204" pitchFamily="34" charset="0"/>
            </a:rPr>
            <a:t>Wants to start collaborative Open-source project?</a:t>
          </a:r>
        </a:p>
      </dsp:txBody>
      <dsp:txXfrm>
        <a:off x="1631081" y="1461172"/>
        <a:ext cx="1749964" cy="742409"/>
      </dsp:txXfrm>
    </dsp:sp>
    <dsp:sp modelId="{AC019C97-CABB-44D3-9527-D61517699C73}">
      <dsp:nvSpPr>
        <dsp:cNvPr id="0" name=""/>
        <dsp:cNvSpPr/>
      </dsp:nvSpPr>
      <dsp:spPr>
        <a:xfrm>
          <a:off x="3685964" y="1461172"/>
          <a:ext cx="742409" cy="7424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B8BF1-580F-4645-B0B5-1794D340B033}">
      <dsp:nvSpPr>
        <dsp:cNvPr id="0" name=""/>
        <dsp:cNvSpPr/>
      </dsp:nvSpPr>
      <dsp:spPr>
        <a:xfrm>
          <a:off x="3841870" y="1617078"/>
          <a:ext cx="430597" cy="4305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05F512-80E6-44E8-8A4D-3FA62FB03CAC}">
      <dsp:nvSpPr>
        <dsp:cNvPr id="0" name=""/>
        <dsp:cNvSpPr/>
      </dsp:nvSpPr>
      <dsp:spPr>
        <a:xfrm>
          <a:off x="4587461" y="1461172"/>
          <a:ext cx="1749964" cy="74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Arial" panose="020B0604020202020204" pitchFamily="34" charset="0"/>
              <a:cs typeface="Arial" panose="020B0604020202020204" pitchFamily="34" charset="0"/>
            </a:rPr>
            <a:t>Study Resources for Azure?</a:t>
          </a:r>
        </a:p>
      </dsp:txBody>
      <dsp:txXfrm>
        <a:off x="4587461" y="1461172"/>
        <a:ext cx="1749964" cy="742409"/>
      </dsp:txXfrm>
    </dsp:sp>
    <dsp:sp modelId="{28284D88-22EA-4CA8-ABFC-77E7B89B16B6}">
      <dsp:nvSpPr>
        <dsp:cNvPr id="0" name=""/>
        <dsp:cNvSpPr/>
      </dsp:nvSpPr>
      <dsp:spPr>
        <a:xfrm>
          <a:off x="6642344" y="1461172"/>
          <a:ext cx="742409" cy="7424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1254F1-F0FE-4552-B3FB-5F06423B07FD}">
      <dsp:nvSpPr>
        <dsp:cNvPr id="0" name=""/>
        <dsp:cNvSpPr/>
      </dsp:nvSpPr>
      <dsp:spPr>
        <a:xfrm>
          <a:off x="6798250" y="1617078"/>
          <a:ext cx="430597" cy="43059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1428D2-15EB-41A3-B650-D8C71070B20C}">
      <dsp:nvSpPr>
        <dsp:cNvPr id="0" name=""/>
        <dsp:cNvSpPr/>
      </dsp:nvSpPr>
      <dsp:spPr>
        <a:xfrm>
          <a:off x="7543841" y="1461172"/>
          <a:ext cx="1749964" cy="74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Arial" panose="020B0604020202020204" pitchFamily="34" charset="0"/>
              <a:cs typeface="Arial" panose="020B0604020202020204" pitchFamily="34" charset="0"/>
            </a:rPr>
            <a:t>Code repos for your blogs?</a:t>
          </a:r>
        </a:p>
      </dsp:txBody>
      <dsp:txXfrm>
        <a:off x="7543841" y="1461172"/>
        <a:ext cx="1749964" cy="742409"/>
      </dsp:txXfrm>
    </dsp:sp>
    <dsp:sp modelId="{DC948F93-DD67-483C-8BF7-FFD799978AE5}">
      <dsp:nvSpPr>
        <dsp:cNvPr id="0" name=""/>
        <dsp:cNvSpPr/>
      </dsp:nvSpPr>
      <dsp:spPr>
        <a:xfrm>
          <a:off x="729584" y="2826589"/>
          <a:ext cx="742409" cy="7424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F49B6-5E9A-4486-A831-CC6FC09B6465}">
      <dsp:nvSpPr>
        <dsp:cNvPr id="0" name=""/>
        <dsp:cNvSpPr/>
      </dsp:nvSpPr>
      <dsp:spPr>
        <a:xfrm>
          <a:off x="885490" y="2982495"/>
          <a:ext cx="430597" cy="43059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7232B-585E-4A07-9FD6-E00663FFFAC5}">
      <dsp:nvSpPr>
        <dsp:cNvPr id="0" name=""/>
        <dsp:cNvSpPr/>
      </dsp:nvSpPr>
      <dsp:spPr>
        <a:xfrm>
          <a:off x="1631081" y="2826589"/>
          <a:ext cx="1749964" cy="74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Arial" panose="020B0604020202020204" pitchFamily="34" charset="0"/>
              <a:cs typeface="Arial" panose="020B0604020202020204" pitchFamily="34" charset="0"/>
            </a:rPr>
            <a:t>Got some cool memes? </a:t>
          </a:r>
        </a:p>
      </dsp:txBody>
      <dsp:txXfrm>
        <a:off x="1631081" y="2826589"/>
        <a:ext cx="1749964" cy="7424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310EC-0986-6644-B72A-34B8D3151ABB}" type="datetimeFigureOut">
              <a:rPr lang="en-US" smtClean="0"/>
              <a:t>6/11/21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2CB45-AC8F-4E4B-8EEB-D95B39E1F7A2}" type="slidenum">
              <a:rPr lang="en-US" smtClean="0"/>
              <a:t>‹#›</a:t>
            </a:fld>
            <a:endParaRPr lang="en-US"/>
          </a:p>
        </p:txBody>
      </p:sp>
    </p:spTree>
    <p:extLst>
      <p:ext uri="{BB962C8B-B14F-4D97-AF65-F5344CB8AC3E}">
        <p14:creationId xmlns:p14="http://schemas.microsoft.com/office/powerpoint/2010/main" val="43743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afedca63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afedca63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b76cd218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b76cd218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b76cd2182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b76cd2182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b76cd218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b76cd218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b76cd218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b76cd218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b76cd2182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b76cd2182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b76cd2182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b76cd2182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b76cd2182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b76cd2182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b76cd2182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b76cd2182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b093b21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b093b21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b093b21d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b093b21d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b76cd218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b76cd218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b093b21d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b093b21d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b093b21d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b093b21d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b093b21d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b093b21d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b76cd218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b76cd218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b76cd218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b76cd218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b76cd218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b76cd218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b76cd218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b76cd218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b76cd218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b76cd218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b76cd2182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b76cd2182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b76cd2182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b76cd2182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C65E-7596-4A41-9248-DD166CEB942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A88431-E960-1E4B-8BB7-5BC05608C8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D876383-C598-DB4D-B0E2-160CC478BF95}"/>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5" name="Footer Placeholder 4">
            <a:extLst>
              <a:ext uri="{FF2B5EF4-FFF2-40B4-BE49-F238E27FC236}">
                <a16:creationId xmlns:a16="http://schemas.microsoft.com/office/drawing/2014/main" id="{BD8279E3-09D7-FB4A-88BB-7E7C45955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E6BA0-1D4D-6540-9FA7-B3009057A2A9}"/>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3128760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03BF-64F9-4E43-9857-8A707F9DEAC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998AC89-DDEF-9F4B-AE38-73B4E8977A3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BBF763-5CF2-1B49-B3D8-791F5638938A}"/>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5" name="Footer Placeholder 4">
            <a:extLst>
              <a:ext uri="{FF2B5EF4-FFF2-40B4-BE49-F238E27FC236}">
                <a16:creationId xmlns:a16="http://schemas.microsoft.com/office/drawing/2014/main" id="{B3229FFE-2370-A244-ABCE-6CC90D72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F82E5-98D3-C44F-81D4-EC32F67346D6}"/>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210491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605F30-A64B-0940-BAF6-AB0E6E0CDB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64298A-0F9F-1148-9B1D-ADBB636E95B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BD3D37-FB1D-254C-BCD8-D4ADFC31FB1B}"/>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5" name="Footer Placeholder 4">
            <a:extLst>
              <a:ext uri="{FF2B5EF4-FFF2-40B4-BE49-F238E27FC236}">
                <a16:creationId xmlns:a16="http://schemas.microsoft.com/office/drawing/2014/main" id="{57DC040D-E856-1943-B9FA-90AE202812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8DA53-2289-7646-A612-4388F82BBEA3}"/>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3070828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20" name="Google Shape;20;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07742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47" name="Google Shape;47;p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80036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cxnSp>
        <p:nvCxnSpPr>
          <p:cNvPr id="61" name="Google Shape;61;p11"/>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65" name="Google Shape;65;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4305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BE0E-8EB4-5243-9D2A-6757EDEA60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DE143D6-DC60-5946-952E-3BA0AD6C480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0C3B71-73FD-8946-A1D4-E5A645F69DAD}"/>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5" name="Footer Placeholder 4">
            <a:extLst>
              <a:ext uri="{FF2B5EF4-FFF2-40B4-BE49-F238E27FC236}">
                <a16:creationId xmlns:a16="http://schemas.microsoft.com/office/drawing/2014/main" id="{97DCD563-48B5-6D4D-9BD6-4280F9304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E6411-30F8-564D-AF79-9310A54F0D77}"/>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3479658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7E89-ADAE-5245-898E-4001F8314E2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F3B55AD-0E8E-8742-910C-910BA54957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D86E30D-0271-A04D-8F40-C2D537D889A7}"/>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5" name="Footer Placeholder 4">
            <a:extLst>
              <a:ext uri="{FF2B5EF4-FFF2-40B4-BE49-F238E27FC236}">
                <a16:creationId xmlns:a16="http://schemas.microsoft.com/office/drawing/2014/main" id="{4319CF95-B38B-0C43-9079-7CB10A05E6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D7FDC-84EB-2B4F-9154-77D2FB4612E3}"/>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147679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1E4C-3B74-B648-879C-2FBB90E20A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F9F76A-BA00-AB43-BB61-B997F9FA2C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13E8B0A-1A2D-2140-A82F-367EBB566EF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52257F4-4DE1-254B-88ED-9B6FB74F0B72}"/>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6" name="Footer Placeholder 5">
            <a:extLst>
              <a:ext uri="{FF2B5EF4-FFF2-40B4-BE49-F238E27FC236}">
                <a16:creationId xmlns:a16="http://schemas.microsoft.com/office/drawing/2014/main" id="{AAC94072-D24F-714A-9F1D-301496B9D7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B2123C-4BE3-B64F-B57B-CF9693C9B383}"/>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1852752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3A2D-E342-BD4E-B864-62A062C8316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C656F6-52A2-6E4A-8FB8-D1576126D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983A882-93CB-C942-A5EF-A654E401FD0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9035D22-B3DB-DF4C-8B5A-ED6DCF32FA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3BBEECF-A68C-6241-8A53-135B777A676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7D53ADF-B72E-684E-9DF6-2134DDB90F69}"/>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8" name="Footer Placeholder 7">
            <a:extLst>
              <a:ext uri="{FF2B5EF4-FFF2-40B4-BE49-F238E27FC236}">
                <a16:creationId xmlns:a16="http://schemas.microsoft.com/office/drawing/2014/main" id="{65EE1B31-4AB6-BD41-ACB9-3A39219D3A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89C340-1587-6F41-AFEB-44475FD45727}"/>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3253574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BA015-1851-C84A-9E75-0D6944D41E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E11AF47-CD69-B54A-B2E0-D02F111C977C}"/>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4" name="Footer Placeholder 3">
            <a:extLst>
              <a:ext uri="{FF2B5EF4-FFF2-40B4-BE49-F238E27FC236}">
                <a16:creationId xmlns:a16="http://schemas.microsoft.com/office/drawing/2014/main" id="{FAFF0CE8-6DA4-3B4D-91AD-E8C8304C7B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C482B-94FB-694E-B0D1-2F27D3E41856}"/>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1481313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2B8D95-02DE-254B-AAB7-67E5C4C967A5}"/>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3" name="Footer Placeholder 2">
            <a:extLst>
              <a:ext uri="{FF2B5EF4-FFF2-40B4-BE49-F238E27FC236}">
                <a16:creationId xmlns:a16="http://schemas.microsoft.com/office/drawing/2014/main" id="{28F2F891-2E46-044A-BFC1-4C557B0C18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C57BCD-2F3B-6F43-B32A-D855AC9BA404}"/>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19941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5DC9-E00F-104E-8ED1-9AD2823CB4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A423ADF-B0F1-EC45-B41C-2BDF451E5F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DE05632-C046-DE49-99B1-61FD93566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E01499-3D6E-F94B-B833-01D1EAC09450}"/>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6" name="Footer Placeholder 5">
            <a:extLst>
              <a:ext uri="{FF2B5EF4-FFF2-40B4-BE49-F238E27FC236}">
                <a16:creationId xmlns:a16="http://schemas.microsoft.com/office/drawing/2014/main" id="{85B8A32F-E7E2-3447-AA55-AC5D48E03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1A0F43-C56F-F249-9896-E7E9336A906A}"/>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349736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E849-7B4D-6F43-A0BF-BEE5CA60A5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042197C-6C6F-1940-97B8-4DF0EDB03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DF4CA1-B9BD-1149-A050-DC80F0D38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4DCFE3-27A8-024B-849F-32E91E361B38}"/>
              </a:ext>
            </a:extLst>
          </p:cNvPr>
          <p:cNvSpPr>
            <a:spLocks noGrp="1"/>
          </p:cNvSpPr>
          <p:nvPr>
            <p:ph type="dt" sz="half" idx="10"/>
          </p:nvPr>
        </p:nvSpPr>
        <p:spPr/>
        <p:txBody>
          <a:bodyPr/>
          <a:lstStyle/>
          <a:p>
            <a:fld id="{2B498365-2101-364F-915D-5DAD75855FD8}" type="datetimeFigureOut">
              <a:rPr lang="en-US" smtClean="0"/>
              <a:t>6/11/21</a:t>
            </a:fld>
            <a:endParaRPr lang="en-US"/>
          </a:p>
        </p:txBody>
      </p:sp>
      <p:sp>
        <p:nvSpPr>
          <p:cNvPr id="6" name="Footer Placeholder 5">
            <a:extLst>
              <a:ext uri="{FF2B5EF4-FFF2-40B4-BE49-F238E27FC236}">
                <a16:creationId xmlns:a16="http://schemas.microsoft.com/office/drawing/2014/main" id="{FEB9E6A0-D85F-1546-9ED9-A38085E6A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316DA3-054C-494B-B105-7381A170809C}"/>
              </a:ext>
            </a:extLst>
          </p:cNvPr>
          <p:cNvSpPr>
            <a:spLocks noGrp="1"/>
          </p:cNvSpPr>
          <p:nvPr>
            <p:ph type="sldNum" sz="quarter" idx="12"/>
          </p:nvPr>
        </p:nvSpPr>
        <p:spPr/>
        <p:txBody>
          <a:bodyPr/>
          <a:lstStyle/>
          <a:p>
            <a:fld id="{3ACE678E-F357-854C-A848-24845DDEF856}" type="slidenum">
              <a:rPr lang="en-US" smtClean="0"/>
              <a:t>‹#›</a:t>
            </a:fld>
            <a:endParaRPr lang="en-US"/>
          </a:p>
        </p:txBody>
      </p:sp>
    </p:spTree>
    <p:extLst>
      <p:ext uri="{BB962C8B-B14F-4D97-AF65-F5344CB8AC3E}">
        <p14:creationId xmlns:p14="http://schemas.microsoft.com/office/powerpoint/2010/main" val="210911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57D8A-691C-CB48-B75C-D3B664DB23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8088736-49CE-6644-AD0D-2B340C3092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C7CD37-B47A-B74A-A908-2E5E4DFCDD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498365-2101-364F-915D-5DAD75855FD8}" type="datetimeFigureOut">
              <a:rPr lang="en-US" smtClean="0"/>
              <a:t>6/11/21</a:t>
            </a:fld>
            <a:endParaRPr lang="en-US"/>
          </a:p>
        </p:txBody>
      </p:sp>
      <p:sp>
        <p:nvSpPr>
          <p:cNvPr id="5" name="Footer Placeholder 4">
            <a:extLst>
              <a:ext uri="{FF2B5EF4-FFF2-40B4-BE49-F238E27FC236}">
                <a16:creationId xmlns:a16="http://schemas.microsoft.com/office/drawing/2014/main" id="{9E2236C6-7DEB-CD4D-B616-9B84676EEA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0FBB28-DE7A-8D4B-81D4-477022E5A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CE678E-F357-854C-A848-24845DDEF856}" type="slidenum">
              <a:rPr lang="en-US" smtClean="0"/>
              <a:t>‹#›</a:t>
            </a:fld>
            <a:endParaRPr lang="en-US"/>
          </a:p>
        </p:txBody>
      </p:sp>
    </p:spTree>
    <p:extLst>
      <p:ext uri="{BB962C8B-B14F-4D97-AF65-F5344CB8AC3E}">
        <p14:creationId xmlns:p14="http://schemas.microsoft.com/office/powerpoint/2010/main" val="4202608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jpe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zdev.konfhub.com/" TargetMode="Externa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in/azure/machine-learning/how-to-set-up-training-target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65.jpeg"/><Relationship Id="rId7" Type="http://schemas.openxmlformats.org/officeDocument/2006/relationships/diagramColors" Target="../diagrams/colors8.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vivekraja98/machine-learning-for-beginners-187178d1326d"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docs.microsoft.com/en-in/azure/machine-learning/concept-automated-ml#how-automl-works" TargetMode="External"/><Relationship Id="rId5" Type="http://schemas.openxmlformats.org/officeDocument/2006/relationships/hyperlink" Target="https://azure.microsoft.com/en-in/free/" TargetMode="External"/><Relationship Id="rId4" Type="http://schemas.openxmlformats.org/officeDocument/2006/relationships/hyperlink" Target="https://azure.microsoft.com/en-us/overview/what-is-machine-learning-platform/#:~:text=Machine%20learning%20(ML)%20is%20the,computer%20learn%20without%20direct%20instruction.&amp;text=Machine%20learning%20uses%20algorithms%20to,model%20that%20can%20make%20prediction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d-maps.com/carte.php?num_car=17044&amp;lang=en" TargetMode="External"/><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hyperlink" Target="https://pngimg.com/download/73352" TargetMode="External"/><Relationship Id="rId7" Type="http://schemas.openxmlformats.org/officeDocument/2006/relationships/diagramColors" Target="../diagrams/colors9.xml"/><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1.xml.rels><?xml version="1.0" encoding="UTF-8" standalone="yes"?>
<Relationships xmlns="http://schemas.openxmlformats.org/package/2006/relationships"><Relationship Id="rId3" Type="http://schemas.openxmlformats.org/officeDocument/2006/relationships/hyperlink" Target="https://pngimg.com/download/73352" TargetMode="External"/><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hyperlink" Target="https://pngimg.com/download/73352" TargetMode="External"/><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en.wikipedia.org/wiki/Meetup" TargetMode="External"/><Relationship Id="rId7" Type="http://schemas.openxmlformats.org/officeDocument/2006/relationships/hyperlink" Target="https://rottenwebsites.miraheze.org/wiki/Twitter" TargetMode="Externa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hyperlink" Target="https://azdev.konfhub.com/" TargetMode="External"/><Relationship Id="rId4" Type="http://schemas.openxmlformats.org/officeDocument/2006/relationships/image" Target="../media/image85.png"/><Relationship Id="rId9" Type="http://schemas.openxmlformats.org/officeDocument/2006/relationships/hyperlink" Target="https://heatherhollick.com/2019/06/why-use-linkedin/"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trecebits.com/2021/01/24/tres-novedades-importantes-llegan-a-clubhouse/" TargetMode="External"/><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dev.to/matjones/how-to-embed-your-dev-to-blog-in-your-personal-website-4l81" TargetMode="External"/><Relationship Id="rId3" Type="http://schemas.openxmlformats.org/officeDocument/2006/relationships/hyperlink" Target="https://vivekraja98.medium.com/literature-text-translation-audio-synthesis-using-microsoft-azure-cognitive-services-5e35add0c79e?source=your_stories_page-------------------------------------" TargetMode="External"/><Relationship Id="rId7" Type="http://schemas.openxmlformats.org/officeDocument/2006/relationships/image" Target="../media/image90.png"/><Relationship Id="rId2" Type="http://schemas.openxmlformats.org/officeDocument/2006/relationships/hyperlink" Target="https://vivekraja98.medium.com/building-end-to-end-covid-19-forecast-model-using-azure-ml-16da338864b3?source=your_stories_page-------------------------------------" TargetMode="External"/><Relationship Id="rId1" Type="http://schemas.openxmlformats.org/officeDocument/2006/relationships/slideLayout" Target="../slideLayouts/slideLayout2.xml"/><Relationship Id="rId6" Type="http://schemas.openxmlformats.org/officeDocument/2006/relationships/hyperlink" Target="https://es.wikipedia.org/wiki/Medium_(servicio)" TargetMode="External"/><Relationship Id="rId5" Type="http://schemas.openxmlformats.org/officeDocument/2006/relationships/image" Target="../media/image89.png"/><Relationship Id="rId10" Type="http://schemas.openxmlformats.org/officeDocument/2006/relationships/hyperlink" Target="https://www.youtube.com/user/github" TargetMode="External"/><Relationship Id="rId4" Type="http://schemas.openxmlformats.org/officeDocument/2006/relationships/hyperlink" Target="https://dev.to/vivek0712/creating-covid19-stats-newsletter-using-azure-function-apps-o72" TargetMode="External"/><Relationship Id="rId9" Type="http://schemas.openxmlformats.org/officeDocument/2006/relationships/image" Target="../media/image91.jpg"/></Relationships>
</file>

<file path=ppt/slides/_rels/slide36.xml.rels><?xml version="1.0" encoding="UTF-8" standalone="yes"?>
<Relationships xmlns="http://schemas.openxmlformats.org/package/2006/relationships"><Relationship Id="rId3" Type="http://schemas.openxmlformats.org/officeDocument/2006/relationships/hyperlink" Target="mailto:vivekraja98@gmail.com"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hyperlink" Target="https://en.wikipedia.org/wiki/Twit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0858-4A63-AA49-8A89-09E8D941D870}"/>
              </a:ext>
            </a:extLst>
          </p:cNvPr>
          <p:cNvSpPr>
            <a:spLocks noGrp="1"/>
          </p:cNvSpPr>
          <p:nvPr>
            <p:ph type="ctrTitle"/>
          </p:nvPr>
        </p:nvSpPr>
        <p:spPr>
          <a:xfrm>
            <a:off x="638882" y="3577456"/>
            <a:ext cx="10909640" cy="1687814"/>
          </a:xfrm>
        </p:spPr>
        <p:txBody>
          <a:bodyPr anchor="b">
            <a:normAutofit/>
          </a:bodyPr>
          <a:lstStyle/>
          <a:p>
            <a:pPr algn="ctr"/>
            <a:r>
              <a:rPr lang="en-US" sz="10000"/>
              <a:t>Tamil Nadu</a:t>
            </a:r>
          </a:p>
        </p:txBody>
      </p:sp>
      <p:sp>
        <p:nvSpPr>
          <p:cNvPr id="14" name="Subtitle 13">
            <a:extLst>
              <a:ext uri="{FF2B5EF4-FFF2-40B4-BE49-F238E27FC236}">
                <a16:creationId xmlns:a16="http://schemas.microsoft.com/office/drawing/2014/main" id="{643D6441-A3FD-7849-A7F1-E1F91FE393B2}"/>
              </a:ext>
            </a:extLst>
          </p:cNvPr>
          <p:cNvSpPr>
            <a:spLocks noGrp="1"/>
          </p:cNvSpPr>
          <p:nvPr>
            <p:ph type="subTitle" idx="1"/>
          </p:nvPr>
        </p:nvSpPr>
        <p:spPr>
          <a:xfrm>
            <a:off x="638881" y="5660607"/>
            <a:ext cx="10909643" cy="552659"/>
          </a:xfrm>
        </p:spPr>
        <p:txBody>
          <a:bodyPr anchor="t">
            <a:normAutofit/>
          </a:bodyPr>
          <a:lstStyle/>
          <a:p>
            <a:pPr algn="ctr"/>
            <a:r>
              <a:rPr lang="en-US" sz="2400" b="1"/>
              <a:t>Welcomes you</a:t>
            </a:r>
          </a:p>
        </p:txBody>
      </p:sp>
      <p:pic>
        <p:nvPicPr>
          <p:cNvPr id="33" name="Picture 32" descr="Shape, circle&#10;&#10;Description automatically generated">
            <a:extLst>
              <a:ext uri="{FF2B5EF4-FFF2-40B4-BE49-F238E27FC236}">
                <a16:creationId xmlns:a16="http://schemas.microsoft.com/office/drawing/2014/main" id="{7D380F26-78F6-3843-8106-B3DA36860828}"/>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harpenSoften amount="13000"/>
                    </a14:imgEffect>
                    <a14:imgEffect>
                      <a14:colorTemperature colorTemp="9926"/>
                    </a14:imgEffect>
                    <a14:imgEffect>
                      <a14:saturation sat="190000"/>
                    </a14:imgEffect>
                    <a14:imgEffect>
                      <a14:brightnessContrast bright="54000" contrast="48000"/>
                    </a14:imgEffect>
                  </a14:imgLayer>
                </a14:imgProps>
              </a:ext>
            </a:extLst>
          </a:blip>
          <a:stretch>
            <a:fillRect/>
          </a:stretch>
        </p:blipFill>
        <p:spPr>
          <a:xfrm>
            <a:off x="0" y="136525"/>
            <a:ext cx="3291770" cy="2438348"/>
          </a:xfrm>
          <a:prstGeom prst="rect">
            <a:avLst/>
          </a:prstGeom>
          <a:effectLst>
            <a:glow>
              <a:schemeClr val="accent1"/>
            </a:glow>
          </a:effectLst>
        </p:spPr>
      </p:pic>
      <p:pic>
        <p:nvPicPr>
          <p:cNvPr id="35" name="Picture 34" descr="A picture containing linedrawing&#10;&#10;Description automatically generated">
            <a:extLst>
              <a:ext uri="{FF2B5EF4-FFF2-40B4-BE49-F238E27FC236}">
                <a16:creationId xmlns:a16="http://schemas.microsoft.com/office/drawing/2014/main" id="{97D2DFD9-BE9B-1541-BB47-A73DE9D73A86}"/>
              </a:ext>
            </a:extLst>
          </p:cNvPr>
          <p:cNvPicPr>
            <a:picLocks noChangeAspect="1"/>
          </p:cNvPicPr>
          <p:nvPr/>
        </p:nvPicPr>
        <p:blipFill>
          <a:blip r:embed="rId4">
            <a:alphaModFix amt="39000"/>
            <a:extLst>
              <a:ext uri="{BEBA8EAE-BF5A-486C-A8C5-ECC9F3942E4B}">
                <a14:imgProps xmlns:a14="http://schemas.microsoft.com/office/drawing/2010/main">
                  <a14:imgLayer r:embed="rId5">
                    <a14:imgEffect>
                      <a14:brightnessContrast bright="45000" contrast="64000"/>
                    </a14:imgEffect>
                  </a14:imgLayer>
                </a14:imgProps>
              </a:ext>
            </a:extLst>
          </a:blip>
          <a:stretch>
            <a:fillRect/>
          </a:stretch>
        </p:blipFill>
        <p:spPr>
          <a:xfrm>
            <a:off x="9270789" y="0"/>
            <a:ext cx="2811094" cy="2688873"/>
          </a:xfrm>
          <a:prstGeom prst="rect">
            <a:avLst/>
          </a:prstGeom>
        </p:spPr>
      </p:pic>
      <p:pic>
        <p:nvPicPr>
          <p:cNvPr id="37" name="Picture 36" descr="Shape, circle&#10;&#10;Description automatically generated">
            <a:extLst>
              <a:ext uri="{FF2B5EF4-FFF2-40B4-BE49-F238E27FC236}">
                <a16:creationId xmlns:a16="http://schemas.microsoft.com/office/drawing/2014/main" id="{EB7286E2-B465-4A46-83CB-3DEFAE9A9F03}"/>
              </a:ext>
            </a:extLst>
          </p:cNvPr>
          <p:cNvPicPr>
            <a:picLocks noChangeAspect="1"/>
          </p:cNvPicPr>
          <p:nvPr/>
        </p:nvPicPr>
        <p:blipFill>
          <a:blip r:embed="rId6">
            <a:alphaModFix amt="23000"/>
          </a:blip>
          <a:stretch>
            <a:fillRect/>
          </a:stretch>
        </p:blipFill>
        <p:spPr>
          <a:xfrm>
            <a:off x="9808267" y="4738861"/>
            <a:ext cx="2379137" cy="1982614"/>
          </a:xfrm>
          <a:prstGeom prst="rect">
            <a:avLst/>
          </a:prstGeom>
        </p:spPr>
      </p:pic>
      <p:pic>
        <p:nvPicPr>
          <p:cNvPr id="39" name="Picture 38" descr="A picture containing building, old, outdoor, black&#10;&#10;Description automatically generated">
            <a:extLst>
              <a:ext uri="{FF2B5EF4-FFF2-40B4-BE49-F238E27FC236}">
                <a16:creationId xmlns:a16="http://schemas.microsoft.com/office/drawing/2014/main" id="{60EA9BDF-44A6-8F4F-BA77-0A2B45342A7B}"/>
              </a:ext>
            </a:extLst>
          </p:cNvPr>
          <p:cNvPicPr>
            <a:picLocks noChangeAspect="1"/>
          </p:cNvPicPr>
          <p:nvPr/>
        </p:nvPicPr>
        <p:blipFill>
          <a:blip r:embed="rId7">
            <a:alphaModFix amt="35000"/>
            <a:extLst>
              <a:ext uri="{BEBA8EAE-BF5A-486C-A8C5-ECC9F3942E4B}">
                <a14:imgProps xmlns:a14="http://schemas.microsoft.com/office/drawing/2010/main">
                  <a14:imgLayer r:embed="rId8">
                    <a14:imgEffect>
                      <a14:brightnessContrast bright="6000" contrast="18000"/>
                    </a14:imgEffect>
                  </a14:imgLayer>
                </a14:imgProps>
              </a:ext>
            </a:extLst>
          </a:blip>
          <a:stretch>
            <a:fillRect/>
          </a:stretch>
        </p:blipFill>
        <p:spPr>
          <a:xfrm>
            <a:off x="142945" y="5279913"/>
            <a:ext cx="3005880" cy="1578087"/>
          </a:xfrm>
          <a:prstGeom prst="rect">
            <a:avLst/>
          </a:prstGeom>
        </p:spPr>
      </p:pic>
      <p:pic>
        <p:nvPicPr>
          <p:cNvPr id="4" name="Picture 3" descr="Graphical user interface, text&#10;&#10;Description automatically generated with medium confidence">
            <a:extLst>
              <a:ext uri="{FF2B5EF4-FFF2-40B4-BE49-F238E27FC236}">
                <a16:creationId xmlns:a16="http://schemas.microsoft.com/office/drawing/2014/main" id="{17A1E8A5-D4CA-3F4C-953E-6F5B887146CC}"/>
              </a:ext>
            </a:extLst>
          </p:cNvPr>
          <p:cNvPicPr>
            <a:picLocks noChangeAspect="1"/>
          </p:cNvPicPr>
          <p:nvPr/>
        </p:nvPicPr>
        <p:blipFill>
          <a:blip r:embed="rId9"/>
          <a:stretch>
            <a:fillRect/>
          </a:stretch>
        </p:blipFill>
        <p:spPr>
          <a:xfrm>
            <a:off x="2667380" y="1468081"/>
            <a:ext cx="6428582" cy="2453277"/>
          </a:xfrm>
          <a:prstGeom prst="rect">
            <a:avLst/>
          </a:prstGeom>
        </p:spPr>
      </p:pic>
    </p:spTree>
    <p:extLst>
      <p:ext uri="{BB962C8B-B14F-4D97-AF65-F5344CB8AC3E}">
        <p14:creationId xmlns:p14="http://schemas.microsoft.com/office/powerpoint/2010/main" val="342954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descr="Typebar ready to print a question mark">
            <a:extLst>
              <a:ext uri="{FF2B5EF4-FFF2-40B4-BE49-F238E27FC236}">
                <a16:creationId xmlns:a16="http://schemas.microsoft.com/office/drawing/2014/main" id="{E255077D-FADA-4B1D-A314-5F6E736E4F95}"/>
              </a:ext>
            </a:extLst>
          </p:cNvPr>
          <p:cNvPicPr>
            <a:picLocks noChangeAspect="1"/>
          </p:cNvPicPr>
          <p:nvPr/>
        </p:nvPicPr>
        <p:blipFill rotWithShape="1">
          <a:blip r:embed="rId3"/>
          <a:srcRect r="15627" b="-1"/>
          <a:stretch/>
        </p:blipFill>
        <p:spPr>
          <a:xfrm>
            <a:off x="3523488" y="10"/>
            <a:ext cx="8668512" cy="6857990"/>
          </a:xfrm>
          <a:prstGeom prst="rect">
            <a:avLst/>
          </a:prstGeom>
        </p:spPr>
      </p:pic>
      <p:sp>
        <p:nvSpPr>
          <p:cNvPr id="105" name="Rectangle 10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Google Shape;97;p17"/>
          <p:cNvSpPr txBox="1">
            <a:spLocks noGrp="1"/>
          </p:cNvSpPr>
          <p:nvPr>
            <p:ph type="title"/>
          </p:nvPr>
        </p:nvSpPr>
        <p:spPr>
          <a:xfrm>
            <a:off x="477981" y="1122363"/>
            <a:ext cx="4023360" cy="3204134"/>
          </a:xfrm>
        </p:spPr>
        <p:txBody>
          <a:bodyPr spcFirstLastPara="1" vert="horz" lIns="91440" tIns="45720" rIns="91440" bIns="45720" rtlCol="0" anchor="b" anchorCtr="0">
            <a:normAutofit/>
          </a:bodyPr>
          <a:lstStyle/>
          <a:p>
            <a:pPr algn="l">
              <a:spcBef>
                <a:spcPct val="0"/>
              </a:spcBef>
            </a:pPr>
            <a:r>
              <a:rPr lang="en-US" sz="4800">
                <a:solidFill>
                  <a:schemeClr val="tx1"/>
                </a:solidFill>
              </a:rPr>
              <a:t>Introduction to </a:t>
            </a:r>
          </a:p>
          <a:p>
            <a:pPr algn="l">
              <a:spcBef>
                <a:spcPct val="0"/>
              </a:spcBef>
            </a:pPr>
            <a:r>
              <a:rPr lang="en-US" sz="4800">
                <a:solidFill>
                  <a:schemeClr val="tx1"/>
                </a:solidFill>
              </a:rPr>
              <a:t>Machine Learning</a:t>
            </a:r>
          </a:p>
          <a:p>
            <a:pPr algn="l">
              <a:spcBef>
                <a:spcPct val="0"/>
              </a:spcBef>
            </a:pPr>
            <a:endParaRPr lang="en-US" sz="4800">
              <a:solidFill>
                <a:schemeClr val="tx1"/>
              </a:solidFill>
            </a:endParaRPr>
          </a:p>
          <a:p>
            <a:pPr algn="l">
              <a:spcBef>
                <a:spcPct val="0"/>
              </a:spcBef>
            </a:pPr>
            <a:endParaRPr lang="en-US" sz="4800">
              <a:solidFill>
                <a:schemeClr val="tx1"/>
              </a:solidFill>
            </a:endParaRPr>
          </a:p>
        </p:txBody>
      </p:sp>
      <p:sp>
        <p:nvSpPr>
          <p:cNvPr id="107" name="Rectangle 10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9" name="Rectangle 10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p:nvPr/>
        </p:nvSpPr>
        <p:spPr>
          <a:xfrm>
            <a:off x="405533" y="315733"/>
            <a:ext cx="8078000" cy="942400"/>
          </a:xfrm>
          <a:prstGeom prst="rect">
            <a:avLst/>
          </a:prstGeom>
          <a:noFill/>
          <a:ln>
            <a:noFill/>
          </a:ln>
        </p:spPr>
        <p:txBody>
          <a:bodyPr spcFirstLastPara="1" wrap="square" lIns="121900" tIns="121900" rIns="121900" bIns="121900" anchor="t" anchorCtr="0">
            <a:noAutofit/>
          </a:bodyPr>
          <a:lstStyle/>
          <a:p>
            <a:r>
              <a:rPr lang="en" sz="4000" b="1">
                <a:solidFill>
                  <a:srgbClr val="9900FF"/>
                </a:solidFill>
                <a:latin typeface="Lato"/>
                <a:ea typeface="Lato"/>
                <a:cs typeface="Lato"/>
                <a:sym typeface="Lato"/>
              </a:rPr>
              <a:t>What is Machine Learning?</a:t>
            </a:r>
            <a:endParaRPr sz="4000" b="1">
              <a:solidFill>
                <a:srgbClr val="9900FF"/>
              </a:solidFill>
              <a:latin typeface="Lato"/>
              <a:ea typeface="Lato"/>
              <a:cs typeface="Lato"/>
              <a:sym typeface="Lato"/>
            </a:endParaRPr>
          </a:p>
        </p:txBody>
      </p:sp>
      <p:sp>
        <p:nvSpPr>
          <p:cNvPr id="103" name="Google Shape;103;p18"/>
          <p:cNvSpPr txBox="1"/>
          <p:nvPr/>
        </p:nvSpPr>
        <p:spPr>
          <a:xfrm>
            <a:off x="812200" y="1395633"/>
            <a:ext cx="8078000" cy="9424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sp>
        <p:nvSpPr>
          <p:cNvPr id="104" name="Google Shape;104;p18"/>
          <p:cNvSpPr txBox="1"/>
          <p:nvPr/>
        </p:nvSpPr>
        <p:spPr>
          <a:xfrm>
            <a:off x="556400" y="1258133"/>
            <a:ext cx="6702000" cy="5046000"/>
          </a:xfrm>
          <a:prstGeom prst="rect">
            <a:avLst/>
          </a:prstGeom>
          <a:noFill/>
          <a:ln>
            <a:noFill/>
          </a:ln>
        </p:spPr>
        <p:txBody>
          <a:bodyPr spcFirstLastPara="1" wrap="square" lIns="121900" tIns="121900" rIns="121900" bIns="121900" anchor="t" anchorCtr="0">
            <a:noAutofit/>
          </a:bodyPr>
          <a:lstStyle/>
          <a:p>
            <a:pPr>
              <a:lnSpc>
                <a:spcPct val="115000"/>
              </a:lnSpc>
              <a:spcBef>
                <a:spcPts val="1200"/>
              </a:spcBef>
            </a:pPr>
            <a:r>
              <a:rPr lang="en" sz="2267" dirty="0"/>
              <a:t>Machine learning (ML) is the process of using mathematical models of data to help a computer learn without direct instruction. </a:t>
            </a:r>
            <a:endParaRPr sz="2267" dirty="0"/>
          </a:p>
          <a:p>
            <a:pPr>
              <a:lnSpc>
                <a:spcPct val="115000"/>
              </a:lnSpc>
              <a:spcBef>
                <a:spcPts val="1200"/>
              </a:spcBef>
              <a:spcAft>
                <a:spcPts val="1200"/>
              </a:spcAft>
              <a:buClr>
                <a:schemeClr val="dk2"/>
              </a:buClr>
              <a:buSzPts val="1100"/>
            </a:pPr>
            <a:r>
              <a:rPr lang="en" sz="2267" dirty="0"/>
              <a:t>It’s considered a subset of artificial intelligence (AI). Machine learning uses algorithms to identify patterns within data, and those patterns are then used to create a data model that can make predictions.</a:t>
            </a:r>
            <a:endParaRPr sz="2267" dirty="0"/>
          </a:p>
        </p:txBody>
      </p:sp>
      <p:pic>
        <p:nvPicPr>
          <p:cNvPr id="105" name="Google Shape;105;p18"/>
          <p:cNvPicPr preferRelativeResize="0"/>
          <p:nvPr/>
        </p:nvPicPr>
        <p:blipFill>
          <a:blip r:embed="rId3">
            <a:alphaModFix/>
          </a:blip>
          <a:stretch>
            <a:fillRect/>
          </a:stretch>
        </p:blipFill>
        <p:spPr>
          <a:xfrm>
            <a:off x="5223933" y="2475550"/>
            <a:ext cx="6701867" cy="43273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2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Google Shape;110;p19"/>
          <p:cNvSpPr txBox="1"/>
          <p:nvPr/>
        </p:nvSpPr>
        <p:spPr>
          <a:xfrm>
            <a:off x="1028700" y="1967266"/>
            <a:ext cx="2628900" cy="2547257"/>
          </a:xfrm>
          <a:noFill/>
        </p:spPr>
        <p:txBody>
          <a:bodyPr spcFirstLastPara="1" vert="horz" lIns="91440" tIns="45720" rIns="91440" bIns="45720" rtlCol="0" anchor="ctr" anchorCtr="0">
            <a:normAutofit/>
          </a:bodyPr>
          <a:lstStyle/>
          <a:p>
            <a:pPr algn="ctr">
              <a:lnSpc>
                <a:spcPct val="90000"/>
              </a:lnSpc>
              <a:spcBef>
                <a:spcPct val="0"/>
              </a:spcBef>
              <a:spcAft>
                <a:spcPts val="600"/>
              </a:spcAft>
            </a:pPr>
            <a:r>
              <a:rPr lang="en-US" sz="3600" b="1" kern="1200">
                <a:solidFill>
                  <a:srgbClr val="FFFFFF"/>
                </a:solidFill>
                <a:latin typeface="+mj-lt"/>
                <a:ea typeface="+mj-ea"/>
                <a:cs typeface="+mj-cs"/>
                <a:sym typeface="Lato"/>
              </a:rPr>
              <a:t>What is Machine Learning?</a:t>
            </a:r>
          </a:p>
        </p:txBody>
      </p:sp>
      <p:pic>
        <p:nvPicPr>
          <p:cNvPr id="113" name="Google Shape;113;p19"/>
          <p:cNvPicPr preferRelativeResize="0"/>
          <p:nvPr/>
        </p:nvPicPr>
        <p:blipFill>
          <a:blip r:embed="rId3"/>
          <a:stretch>
            <a:fillRect/>
          </a:stretch>
        </p:blipFill>
        <p:spPr>
          <a:xfrm>
            <a:off x="4777316" y="1410577"/>
            <a:ext cx="6780700" cy="4034516"/>
          </a:xfrm>
          <a:prstGeom prst="rect">
            <a:avLst/>
          </a:prstGeom>
          <a:noFill/>
        </p:spPr>
      </p:pic>
      <p:sp>
        <p:nvSpPr>
          <p:cNvPr id="111" name="Google Shape;111;p19"/>
          <p:cNvSpPr txBox="1"/>
          <p:nvPr/>
        </p:nvSpPr>
        <p:spPr>
          <a:xfrm>
            <a:off x="812200" y="1395633"/>
            <a:ext cx="8078000" cy="9424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p:nvSpPr>
          <p:cNvPr id="126" name="Rectangle 125">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118;p20"/>
          <p:cNvSpPr txBox="1"/>
          <p:nvPr/>
        </p:nvSpPr>
        <p:spPr>
          <a:xfrm>
            <a:off x="594360" y="637125"/>
            <a:ext cx="3802276" cy="5256371"/>
          </a:xfrm>
        </p:spPr>
        <p:txBody>
          <a:bodyPr spcFirstLastPara="1" vert="horz" lIns="91440" tIns="45720" rIns="91440" bIns="45720" rtlCol="0" anchor="ctr" anchorCtr="0">
            <a:normAutofit/>
          </a:bodyPr>
          <a:lstStyle/>
          <a:p>
            <a:pPr>
              <a:lnSpc>
                <a:spcPct val="90000"/>
              </a:lnSpc>
              <a:spcBef>
                <a:spcPct val="0"/>
              </a:spcBef>
              <a:spcAft>
                <a:spcPts val="600"/>
              </a:spcAft>
            </a:pPr>
            <a:r>
              <a:rPr lang="en-US" sz="4800" b="1" kern="1200">
                <a:solidFill>
                  <a:schemeClr val="tx1"/>
                </a:solidFill>
                <a:latin typeface="+mj-lt"/>
                <a:ea typeface="+mj-ea"/>
                <a:cs typeface="+mj-cs"/>
                <a:sym typeface="Lato"/>
              </a:rPr>
              <a:t>Machine Learning Techniques</a:t>
            </a:r>
          </a:p>
        </p:txBody>
      </p:sp>
      <p:sp>
        <p:nvSpPr>
          <p:cNvPr id="119" name="Google Shape;119;p20"/>
          <p:cNvSpPr txBox="1"/>
          <p:nvPr/>
        </p:nvSpPr>
        <p:spPr>
          <a:xfrm>
            <a:off x="812200" y="1395633"/>
            <a:ext cx="8078000" cy="9424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graphicFrame>
        <p:nvGraphicFramePr>
          <p:cNvPr id="122" name="Google Shape;120;p20">
            <a:extLst>
              <a:ext uri="{FF2B5EF4-FFF2-40B4-BE49-F238E27FC236}">
                <a16:creationId xmlns:a16="http://schemas.microsoft.com/office/drawing/2014/main" id="{360D63A1-7546-4D02-AB27-F301CDE632DB}"/>
              </a:ext>
            </a:extLst>
          </p:cNvPr>
          <p:cNvGraphicFramePr/>
          <p:nvPr>
            <p:extLst>
              <p:ext uri="{D42A27DB-BD31-4B8C-83A1-F6EECF244321}">
                <p14:modId xmlns:p14="http://schemas.microsoft.com/office/powerpoint/2010/main" val="80633136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21"/>
          <p:cNvSpPr txBox="1"/>
          <p:nvPr/>
        </p:nvSpPr>
        <p:spPr>
          <a:xfrm>
            <a:off x="648929" y="629266"/>
            <a:ext cx="3667039" cy="5506358"/>
          </a:xfrm>
        </p:spPr>
        <p:txBody>
          <a:bodyPr spcFirstLastPara="1" vert="horz" lIns="91440" tIns="45720" rIns="91440" bIns="45720" rtlCol="0" anchor="ctr" anchorCtr="0">
            <a:normAutofit/>
          </a:bodyPr>
          <a:lstStyle/>
          <a:p>
            <a:pPr>
              <a:lnSpc>
                <a:spcPct val="90000"/>
              </a:lnSpc>
              <a:spcBef>
                <a:spcPct val="0"/>
              </a:spcBef>
              <a:spcAft>
                <a:spcPts val="600"/>
              </a:spcAft>
            </a:pPr>
            <a:r>
              <a:rPr lang="en-US" sz="4000" b="1" kern="1200">
                <a:solidFill>
                  <a:schemeClr val="tx1"/>
                </a:solidFill>
                <a:latin typeface="+mj-lt"/>
                <a:ea typeface="+mj-ea"/>
                <a:cs typeface="+mj-cs"/>
                <a:sym typeface="Lato"/>
              </a:rPr>
              <a:t>Benefits of Machine Learning</a:t>
            </a:r>
          </a:p>
        </p:txBody>
      </p:sp>
      <p:sp>
        <p:nvSpPr>
          <p:cNvPr id="133" name="Rectangle 132">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Google Shape;126;p21"/>
          <p:cNvSpPr txBox="1"/>
          <p:nvPr/>
        </p:nvSpPr>
        <p:spPr>
          <a:xfrm>
            <a:off x="812200" y="1395633"/>
            <a:ext cx="8078000" cy="9424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graphicFrame>
        <p:nvGraphicFramePr>
          <p:cNvPr id="129" name="Google Shape;127;p21">
            <a:extLst>
              <a:ext uri="{FF2B5EF4-FFF2-40B4-BE49-F238E27FC236}">
                <a16:creationId xmlns:a16="http://schemas.microsoft.com/office/drawing/2014/main" id="{8951D73B-AF2A-4F03-8DE4-E75F7CCF9106}"/>
              </a:ext>
            </a:extLst>
          </p:cNvPr>
          <p:cNvGraphicFramePr/>
          <p:nvPr>
            <p:extLst>
              <p:ext uri="{D42A27DB-BD31-4B8C-83A1-F6EECF244321}">
                <p14:modId xmlns:p14="http://schemas.microsoft.com/office/powerpoint/2010/main" val="1053536334"/>
              </p:ext>
            </p:extLst>
          </p:nvPr>
        </p:nvGraphicFramePr>
        <p:xfrm>
          <a:off x="5285232" y="722376"/>
          <a:ext cx="6263640" cy="5413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p:nvPr/>
        </p:nvSpPr>
        <p:spPr>
          <a:xfrm>
            <a:off x="405533" y="315733"/>
            <a:ext cx="11277600" cy="942400"/>
          </a:xfrm>
          <a:prstGeom prst="rect">
            <a:avLst/>
          </a:prstGeom>
          <a:noFill/>
          <a:ln>
            <a:noFill/>
          </a:ln>
        </p:spPr>
        <p:txBody>
          <a:bodyPr spcFirstLastPara="1" wrap="square" lIns="121900" tIns="121900" rIns="121900" bIns="121900" anchor="t" anchorCtr="0">
            <a:noAutofit/>
          </a:bodyPr>
          <a:lstStyle/>
          <a:p>
            <a:r>
              <a:rPr lang="en" sz="4000" b="1">
                <a:solidFill>
                  <a:srgbClr val="9900FF"/>
                </a:solidFill>
                <a:latin typeface="Lato"/>
                <a:ea typeface="Lato"/>
                <a:cs typeface="Lato"/>
                <a:sym typeface="Lato"/>
              </a:rPr>
              <a:t>Overview of Stages in Machine Learning</a:t>
            </a:r>
            <a:endParaRPr sz="4000" b="1">
              <a:solidFill>
                <a:srgbClr val="9900FF"/>
              </a:solidFill>
              <a:latin typeface="Lato"/>
              <a:ea typeface="Lato"/>
              <a:cs typeface="Lato"/>
              <a:sym typeface="Lato"/>
            </a:endParaRPr>
          </a:p>
        </p:txBody>
      </p:sp>
      <p:sp>
        <p:nvSpPr>
          <p:cNvPr id="133" name="Google Shape;133;p22"/>
          <p:cNvSpPr txBox="1"/>
          <p:nvPr/>
        </p:nvSpPr>
        <p:spPr>
          <a:xfrm>
            <a:off x="812200" y="1395633"/>
            <a:ext cx="8078000" cy="9424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sp>
        <p:nvSpPr>
          <p:cNvPr id="134" name="Google Shape;134;p22"/>
          <p:cNvSpPr txBox="1"/>
          <p:nvPr/>
        </p:nvSpPr>
        <p:spPr>
          <a:xfrm>
            <a:off x="514333" y="1180933"/>
            <a:ext cx="10191200" cy="5046000"/>
          </a:xfrm>
          <a:prstGeom prst="rect">
            <a:avLst/>
          </a:prstGeom>
          <a:noFill/>
          <a:ln>
            <a:noFill/>
          </a:ln>
        </p:spPr>
        <p:txBody>
          <a:bodyPr spcFirstLastPara="1" wrap="square" lIns="121900" tIns="121900" rIns="121900" bIns="121900" anchor="t" anchorCtr="0">
            <a:noAutofit/>
          </a:bodyPr>
          <a:lstStyle/>
          <a:p>
            <a:pPr>
              <a:lnSpc>
                <a:spcPct val="115000"/>
              </a:lnSpc>
              <a:spcBef>
                <a:spcPts val="7200"/>
              </a:spcBef>
            </a:pPr>
            <a:endParaRPr sz="2267">
              <a:solidFill>
                <a:srgbClr val="FFFFFF"/>
              </a:solidFill>
            </a:endParaRPr>
          </a:p>
        </p:txBody>
      </p:sp>
      <p:grpSp>
        <p:nvGrpSpPr>
          <p:cNvPr id="135" name="Google Shape;135;p22"/>
          <p:cNvGrpSpPr/>
          <p:nvPr/>
        </p:nvGrpSpPr>
        <p:grpSpPr>
          <a:xfrm>
            <a:off x="0" y="1586652"/>
            <a:ext cx="3635600" cy="4643781"/>
            <a:chOff x="0" y="1189989"/>
            <a:chExt cx="2726700" cy="3482836"/>
          </a:xfrm>
        </p:grpSpPr>
        <p:sp>
          <p:nvSpPr>
            <p:cNvPr id="136" name="Google Shape;136;p22"/>
            <p:cNvSpPr/>
            <p:nvPr/>
          </p:nvSpPr>
          <p:spPr>
            <a:xfrm>
              <a:off x="0" y="1189989"/>
              <a:ext cx="2726700" cy="669000"/>
            </a:xfrm>
            <a:prstGeom prst="homePlate">
              <a:avLst>
                <a:gd name="adj" fmla="val 50000"/>
              </a:avLst>
            </a:prstGeom>
            <a:solidFill>
              <a:srgbClr val="802017"/>
            </a:solidFill>
            <a:ln>
              <a:noFill/>
            </a:ln>
          </p:spPr>
          <p:txBody>
            <a:bodyPr spcFirstLastPara="1" wrap="square" lIns="121900" tIns="121900" rIns="121900" bIns="121900" anchor="ctr" anchorCtr="0">
              <a:noAutofit/>
            </a:bodyPr>
            <a:lstStyle/>
            <a:p>
              <a:pPr algn="ctr"/>
              <a:r>
                <a:rPr lang="en" sz="2400" dirty="0">
                  <a:solidFill>
                    <a:srgbClr val="FFFFFF"/>
                  </a:solidFill>
                  <a:latin typeface="Roboto"/>
                  <a:ea typeface="Roboto"/>
                  <a:cs typeface="Roboto"/>
                  <a:sym typeface="Roboto"/>
                </a:rPr>
                <a:t>Data Collection &amp; Preprocessing</a:t>
              </a:r>
              <a:endParaRPr sz="2400" dirty="0">
                <a:solidFill>
                  <a:srgbClr val="FFFFFF"/>
                </a:solidFill>
                <a:latin typeface="Roboto"/>
                <a:ea typeface="Roboto"/>
                <a:cs typeface="Roboto"/>
                <a:sym typeface="Roboto"/>
              </a:endParaRPr>
            </a:p>
          </p:txBody>
        </p:sp>
        <p:sp>
          <p:nvSpPr>
            <p:cNvPr id="137" name="Google Shape;137;p22"/>
            <p:cNvSpPr txBox="1"/>
            <p:nvPr/>
          </p:nvSpPr>
          <p:spPr>
            <a:xfrm>
              <a:off x="410850" y="2057125"/>
              <a:ext cx="1905000" cy="2615700"/>
            </a:xfrm>
            <a:prstGeom prst="rect">
              <a:avLst/>
            </a:prstGeom>
            <a:noFill/>
            <a:ln>
              <a:noFill/>
            </a:ln>
          </p:spPr>
          <p:txBody>
            <a:bodyPr spcFirstLastPara="1" wrap="square" lIns="121900" tIns="121900" rIns="121900" bIns="121900" anchor="t" anchorCtr="0">
              <a:noAutofit/>
            </a:bodyPr>
            <a:lstStyle/>
            <a:p>
              <a:pPr marL="609585" indent="-423323">
                <a:lnSpc>
                  <a:spcPct val="115000"/>
                </a:lnSpc>
                <a:buClr>
                  <a:srgbClr val="FFFFFF"/>
                </a:buClr>
                <a:buSzPts val="1400"/>
                <a:buFont typeface="Roboto"/>
                <a:buChar char="●"/>
              </a:pPr>
              <a:r>
                <a:rPr lang="en" sz="1600" dirty="0">
                  <a:latin typeface="Roboto"/>
                  <a:ea typeface="Roboto"/>
                  <a:cs typeface="Roboto"/>
                  <a:sym typeface="Roboto"/>
                </a:rPr>
                <a:t>Identify data source</a:t>
              </a:r>
              <a:endParaRPr sz="1600" dirty="0">
                <a:latin typeface="Roboto"/>
                <a:ea typeface="Roboto"/>
                <a:cs typeface="Roboto"/>
                <a:sym typeface="Roboto"/>
              </a:endParaRPr>
            </a:p>
            <a:p>
              <a:pPr marL="609585" indent="-423323">
                <a:lnSpc>
                  <a:spcPct val="115000"/>
                </a:lnSpc>
                <a:buClr>
                  <a:srgbClr val="FFFFFF"/>
                </a:buClr>
                <a:buSzPts val="1400"/>
                <a:buFont typeface="Roboto"/>
                <a:buChar char="●"/>
              </a:pPr>
              <a:r>
                <a:rPr lang="en" sz="1600" dirty="0">
                  <a:latin typeface="Roboto"/>
                  <a:ea typeface="Roboto"/>
                  <a:cs typeface="Roboto"/>
                  <a:sym typeface="Roboto"/>
                </a:rPr>
                <a:t>Data collection</a:t>
              </a:r>
              <a:endParaRPr sz="1600" dirty="0">
                <a:latin typeface="Roboto"/>
                <a:ea typeface="Roboto"/>
                <a:cs typeface="Roboto"/>
                <a:sym typeface="Roboto"/>
              </a:endParaRPr>
            </a:p>
            <a:p>
              <a:pPr marL="609585" indent="-423323">
                <a:lnSpc>
                  <a:spcPct val="115000"/>
                </a:lnSpc>
                <a:buClr>
                  <a:srgbClr val="FFFFFF"/>
                </a:buClr>
                <a:buSzPts val="1400"/>
                <a:buFont typeface="Roboto"/>
                <a:buChar char="●"/>
              </a:pPr>
              <a:r>
                <a:rPr lang="en" sz="1600" dirty="0">
                  <a:latin typeface="Roboto"/>
                  <a:ea typeface="Roboto"/>
                  <a:cs typeface="Roboto"/>
                  <a:sym typeface="Roboto"/>
                </a:rPr>
                <a:t>Data Transformation</a:t>
              </a:r>
              <a:endParaRPr sz="1600" dirty="0">
                <a:latin typeface="Roboto"/>
                <a:ea typeface="Roboto"/>
                <a:cs typeface="Roboto"/>
                <a:sym typeface="Roboto"/>
              </a:endParaRPr>
            </a:p>
            <a:p>
              <a:pPr marL="609585" indent="-423323">
                <a:lnSpc>
                  <a:spcPct val="115000"/>
                </a:lnSpc>
                <a:buClr>
                  <a:srgbClr val="FFFFFF"/>
                </a:buClr>
                <a:buSzPts val="1400"/>
                <a:buFont typeface="Roboto"/>
                <a:buChar char="●"/>
              </a:pPr>
              <a:r>
                <a:rPr lang="en" sz="1600" dirty="0">
                  <a:latin typeface="Roboto"/>
                  <a:ea typeface="Roboto"/>
                  <a:cs typeface="Roboto"/>
                  <a:sym typeface="Roboto"/>
                </a:rPr>
                <a:t>Anomaly Detection</a:t>
              </a:r>
              <a:endParaRPr sz="1600" dirty="0">
                <a:latin typeface="Roboto"/>
                <a:ea typeface="Roboto"/>
                <a:cs typeface="Roboto"/>
                <a:sym typeface="Roboto"/>
              </a:endParaRPr>
            </a:p>
            <a:p>
              <a:pPr marL="609585" indent="-423323">
                <a:lnSpc>
                  <a:spcPct val="115000"/>
                </a:lnSpc>
                <a:buClr>
                  <a:srgbClr val="FFFFFF"/>
                </a:buClr>
                <a:buSzPts val="1400"/>
                <a:buFont typeface="Roboto"/>
                <a:buChar char="●"/>
              </a:pPr>
              <a:r>
                <a:rPr lang="en" sz="1600" dirty="0">
                  <a:latin typeface="Roboto"/>
                  <a:ea typeface="Roboto"/>
                  <a:cs typeface="Roboto"/>
                  <a:sym typeface="Roboto"/>
                </a:rPr>
                <a:t>Cleaning the data</a:t>
              </a:r>
              <a:endParaRPr sz="1600" dirty="0">
                <a:latin typeface="Roboto"/>
                <a:ea typeface="Roboto"/>
                <a:cs typeface="Roboto"/>
                <a:sym typeface="Roboto"/>
              </a:endParaRPr>
            </a:p>
            <a:p>
              <a:pPr marL="609585" indent="-423323">
                <a:lnSpc>
                  <a:spcPct val="115000"/>
                </a:lnSpc>
                <a:buClr>
                  <a:srgbClr val="FFFFFF"/>
                </a:buClr>
                <a:buSzPts val="1400"/>
                <a:buFont typeface="Roboto"/>
                <a:buChar char="●"/>
              </a:pPr>
              <a:r>
                <a:rPr lang="en" sz="1600" dirty="0">
                  <a:latin typeface="Roboto"/>
                  <a:ea typeface="Roboto"/>
                  <a:cs typeface="Roboto"/>
                  <a:sym typeface="Roboto"/>
                </a:rPr>
                <a:t>Domain understanding</a:t>
              </a:r>
              <a:endParaRPr sz="1600" dirty="0">
                <a:latin typeface="Roboto"/>
                <a:ea typeface="Roboto"/>
                <a:cs typeface="Roboto"/>
                <a:sym typeface="Roboto"/>
              </a:endParaRPr>
            </a:p>
            <a:p>
              <a:pPr>
                <a:lnSpc>
                  <a:spcPct val="115000"/>
                </a:lnSpc>
              </a:pPr>
              <a:endParaRPr sz="1600" dirty="0">
                <a:latin typeface="Roboto"/>
                <a:ea typeface="Roboto"/>
                <a:cs typeface="Roboto"/>
                <a:sym typeface="Roboto"/>
              </a:endParaRPr>
            </a:p>
          </p:txBody>
        </p:sp>
      </p:grpSp>
      <p:grpSp>
        <p:nvGrpSpPr>
          <p:cNvPr id="138" name="Google Shape;138;p22"/>
          <p:cNvGrpSpPr/>
          <p:nvPr/>
        </p:nvGrpSpPr>
        <p:grpSpPr>
          <a:xfrm>
            <a:off x="3017900" y="1586367"/>
            <a:ext cx="3388400" cy="4644067"/>
            <a:chOff x="2263425" y="1189775"/>
            <a:chExt cx="2541300" cy="3483050"/>
          </a:xfrm>
        </p:grpSpPr>
        <p:sp>
          <p:nvSpPr>
            <p:cNvPr id="139" name="Google Shape;139;p22"/>
            <p:cNvSpPr/>
            <p:nvPr/>
          </p:nvSpPr>
          <p:spPr>
            <a:xfrm>
              <a:off x="2263425" y="1189775"/>
              <a:ext cx="2541300" cy="669000"/>
            </a:xfrm>
            <a:prstGeom prst="chevron">
              <a:avLst>
                <a:gd name="adj" fmla="val 50000"/>
              </a:avLst>
            </a:prstGeom>
            <a:solidFill>
              <a:srgbClr val="A72A1E"/>
            </a:solidFill>
            <a:ln>
              <a:noFill/>
            </a:ln>
          </p:spPr>
          <p:txBody>
            <a:bodyPr spcFirstLastPara="1" wrap="square" lIns="121900" tIns="121900" rIns="121900" bIns="121900" anchor="ctr" anchorCtr="0">
              <a:noAutofit/>
            </a:bodyPr>
            <a:lstStyle/>
            <a:p>
              <a:pPr algn="ctr"/>
              <a:r>
                <a:rPr lang="en" sz="2400" dirty="0">
                  <a:solidFill>
                    <a:schemeClr val="bg1"/>
                  </a:solidFill>
                  <a:latin typeface="Roboto"/>
                  <a:ea typeface="Roboto"/>
                  <a:cs typeface="Roboto"/>
                  <a:sym typeface="Roboto"/>
                </a:rPr>
                <a:t>Train the model</a:t>
              </a:r>
              <a:endParaRPr sz="2400" dirty="0">
                <a:solidFill>
                  <a:schemeClr val="bg1"/>
                </a:solidFill>
                <a:latin typeface="Roboto"/>
                <a:ea typeface="Roboto"/>
                <a:cs typeface="Roboto"/>
                <a:sym typeface="Roboto"/>
              </a:endParaRPr>
            </a:p>
          </p:txBody>
        </p:sp>
        <p:sp>
          <p:nvSpPr>
            <p:cNvPr id="140" name="Google Shape;140;p22"/>
            <p:cNvSpPr txBox="1"/>
            <p:nvPr/>
          </p:nvSpPr>
          <p:spPr>
            <a:xfrm>
              <a:off x="2512202" y="2057125"/>
              <a:ext cx="1905000" cy="2615700"/>
            </a:xfrm>
            <a:prstGeom prst="rect">
              <a:avLst/>
            </a:prstGeom>
            <a:noFill/>
            <a:ln>
              <a:noFill/>
            </a:ln>
          </p:spPr>
          <p:txBody>
            <a:bodyPr spcFirstLastPara="1" wrap="square" lIns="121900" tIns="121900" rIns="121900" bIns="121900" anchor="t" anchorCtr="0">
              <a:noAutofit/>
            </a:bodyPr>
            <a:lstStyle/>
            <a:p>
              <a:pPr marL="609585" indent="-406390">
                <a:lnSpc>
                  <a:spcPct val="115000"/>
                </a:lnSpc>
                <a:buClr>
                  <a:srgbClr val="FFFFFF"/>
                </a:buClr>
                <a:buSzPts val="1200"/>
                <a:buFont typeface="Roboto"/>
                <a:buChar char="●"/>
              </a:pPr>
              <a:r>
                <a:rPr lang="en" sz="1600" dirty="0">
                  <a:latin typeface="Roboto"/>
                  <a:ea typeface="Roboto"/>
                  <a:cs typeface="Roboto"/>
                  <a:sym typeface="Roboto"/>
                </a:rPr>
                <a:t>Splitting the data</a:t>
              </a:r>
              <a:endParaRPr sz="1600" dirty="0">
                <a:latin typeface="Roboto"/>
                <a:ea typeface="Roboto"/>
                <a:cs typeface="Roboto"/>
                <a:sym typeface="Roboto"/>
              </a:endParaRPr>
            </a:p>
            <a:p>
              <a:pPr marL="609585" indent="-406390">
                <a:lnSpc>
                  <a:spcPct val="115000"/>
                </a:lnSpc>
                <a:buClr>
                  <a:srgbClr val="FFFFFF"/>
                </a:buClr>
                <a:buSzPts val="1200"/>
                <a:buFont typeface="Roboto"/>
                <a:buChar char="●"/>
              </a:pPr>
              <a:r>
                <a:rPr lang="en" sz="1600" dirty="0">
                  <a:latin typeface="Roboto"/>
                  <a:ea typeface="Roboto"/>
                  <a:cs typeface="Roboto"/>
                  <a:sym typeface="Roboto"/>
                </a:rPr>
                <a:t>Selecting the model</a:t>
              </a:r>
              <a:endParaRPr sz="1600" dirty="0">
                <a:latin typeface="Roboto"/>
                <a:ea typeface="Roboto"/>
                <a:cs typeface="Roboto"/>
                <a:sym typeface="Roboto"/>
              </a:endParaRPr>
            </a:p>
            <a:p>
              <a:pPr marL="609585" indent="-406390">
                <a:lnSpc>
                  <a:spcPct val="115000"/>
                </a:lnSpc>
                <a:buClr>
                  <a:srgbClr val="FFFFFF"/>
                </a:buClr>
                <a:buSzPts val="1200"/>
                <a:buFont typeface="Roboto"/>
                <a:buChar char="●"/>
              </a:pPr>
              <a:r>
                <a:rPr lang="en" sz="1600" dirty="0">
                  <a:latin typeface="Roboto"/>
                  <a:ea typeface="Roboto"/>
                  <a:cs typeface="Roboto"/>
                  <a:sym typeface="Roboto"/>
                </a:rPr>
                <a:t>Training</a:t>
              </a:r>
              <a:endParaRPr sz="1600" dirty="0">
                <a:latin typeface="Roboto"/>
                <a:ea typeface="Roboto"/>
                <a:cs typeface="Roboto"/>
                <a:sym typeface="Roboto"/>
              </a:endParaRPr>
            </a:p>
            <a:p>
              <a:pPr marL="609585" indent="-406390">
                <a:lnSpc>
                  <a:spcPct val="115000"/>
                </a:lnSpc>
                <a:buClr>
                  <a:srgbClr val="FFFFFF"/>
                </a:buClr>
                <a:buSzPts val="1200"/>
                <a:buFont typeface="Roboto"/>
                <a:buChar char="●"/>
              </a:pPr>
              <a:r>
                <a:rPr lang="en" sz="1600" dirty="0">
                  <a:latin typeface="Roboto"/>
                  <a:ea typeface="Roboto"/>
                  <a:cs typeface="Roboto"/>
                  <a:sym typeface="Roboto"/>
                </a:rPr>
                <a:t>Hyper-parameter tuning</a:t>
              </a:r>
              <a:endParaRPr sz="1600" dirty="0">
                <a:latin typeface="Roboto"/>
                <a:ea typeface="Roboto"/>
                <a:cs typeface="Roboto"/>
                <a:sym typeface="Roboto"/>
              </a:endParaRPr>
            </a:p>
            <a:p>
              <a:pPr marL="609585">
                <a:lnSpc>
                  <a:spcPct val="115000"/>
                </a:lnSpc>
              </a:pPr>
              <a:endParaRPr sz="1600" dirty="0">
                <a:latin typeface="Roboto"/>
                <a:ea typeface="Roboto"/>
                <a:cs typeface="Roboto"/>
                <a:sym typeface="Roboto"/>
              </a:endParaRPr>
            </a:p>
          </p:txBody>
        </p:sp>
      </p:grpSp>
      <p:grpSp>
        <p:nvGrpSpPr>
          <p:cNvPr id="141" name="Google Shape;141;p22"/>
          <p:cNvGrpSpPr/>
          <p:nvPr/>
        </p:nvGrpSpPr>
        <p:grpSpPr>
          <a:xfrm>
            <a:off x="5773299" y="1586367"/>
            <a:ext cx="3388400" cy="4644067"/>
            <a:chOff x="4329974" y="1189775"/>
            <a:chExt cx="2541300" cy="3483050"/>
          </a:xfrm>
        </p:grpSpPr>
        <p:sp>
          <p:nvSpPr>
            <p:cNvPr id="142" name="Google Shape;142;p22"/>
            <p:cNvSpPr/>
            <p:nvPr/>
          </p:nvSpPr>
          <p:spPr>
            <a:xfrm>
              <a:off x="4329974" y="1189775"/>
              <a:ext cx="2541300" cy="669000"/>
            </a:xfrm>
            <a:prstGeom prst="chevron">
              <a:avLst>
                <a:gd name="adj" fmla="val 50000"/>
              </a:avLst>
            </a:prstGeom>
            <a:solidFill>
              <a:srgbClr val="B02C20"/>
            </a:solidFill>
            <a:ln>
              <a:noFill/>
            </a:ln>
          </p:spPr>
          <p:txBody>
            <a:bodyPr spcFirstLastPara="1" wrap="square" lIns="121900" tIns="121900" rIns="121900" bIns="121900" anchor="ctr" anchorCtr="0">
              <a:noAutofit/>
            </a:bodyPr>
            <a:lstStyle/>
            <a:p>
              <a:pPr algn="ctr"/>
              <a:r>
                <a:rPr lang="en" sz="2400" dirty="0">
                  <a:solidFill>
                    <a:srgbClr val="FFFFFF"/>
                  </a:solidFill>
                  <a:latin typeface="Roboto"/>
                  <a:ea typeface="Roboto"/>
                  <a:cs typeface="Roboto"/>
                  <a:sym typeface="Roboto"/>
                </a:rPr>
                <a:t>Validate the model</a:t>
              </a:r>
              <a:endParaRPr sz="2400" dirty="0">
                <a:solidFill>
                  <a:srgbClr val="FFFFFF"/>
                </a:solidFill>
                <a:latin typeface="Roboto"/>
                <a:ea typeface="Roboto"/>
                <a:cs typeface="Roboto"/>
                <a:sym typeface="Roboto"/>
              </a:endParaRPr>
            </a:p>
          </p:txBody>
        </p:sp>
        <p:sp>
          <p:nvSpPr>
            <p:cNvPr id="143" name="Google Shape;143;p22"/>
            <p:cNvSpPr txBox="1"/>
            <p:nvPr/>
          </p:nvSpPr>
          <p:spPr>
            <a:xfrm>
              <a:off x="4613553" y="2057125"/>
              <a:ext cx="1905000" cy="2615700"/>
            </a:xfrm>
            <a:prstGeom prst="rect">
              <a:avLst/>
            </a:prstGeom>
            <a:noFill/>
            <a:ln>
              <a:noFill/>
            </a:ln>
          </p:spPr>
          <p:txBody>
            <a:bodyPr spcFirstLastPara="1" wrap="square" lIns="121900" tIns="121900" rIns="121900" bIns="121900" anchor="t" anchorCtr="0">
              <a:noAutofit/>
            </a:bodyPr>
            <a:lstStyle/>
            <a:p>
              <a:pPr marL="609585" indent="-406390">
                <a:lnSpc>
                  <a:spcPct val="115000"/>
                </a:lnSpc>
                <a:buClr>
                  <a:srgbClr val="FFFFFF"/>
                </a:buClr>
                <a:buSzPts val="1200"/>
                <a:buFont typeface="Roboto"/>
                <a:buChar char="●"/>
              </a:pPr>
              <a:r>
                <a:rPr lang="en" sz="1600" dirty="0">
                  <a:latin typeface="Roboto"/>
                  <a:ea typeface="Roboto"/>
                  <a:cs typeface="Roboto"/>
                  <a:sym typeface="Roboto"/>
                </a:rPr>
                <a:t>Validating on test dataset</a:t>
              </a:r>
              <a:endParaRPr sz="1600" dirty="0">
                <a:latin typeface="Roboto"/>
                <a:ea typeface="Roboto"/>
                <a:cs typeface="Roboto"/>
                <a:sym typeface="Roboto"/>
              </a:endParaRPr>
            </a:p>
            <a:p>
              <a:pPr marL="609585" indent="-406390">
                <a:lnSpc>
                  <a:spcPct val="115000"/>
                </a:lnSpc>
                <a:buClr>
                  <a:srgbClr val="FFFFFF"/>
                </a:buClr>
                <a:buSzPts val="1200"/>
                <a:buFont typeface="Roboto"/>
                <a:buChar char="●"/>
              </a:pPr>
              <a:r>
                <a:rPr lang="en" sz="1600" dirty="0">
                  <a:latin typeface="Roboto"/>
                  <a:ea typeface="Roboto"/>
                  <a:cs typeface="Roboto"/>
                  <a:sym typeface="Roboto"/>
                </a:rPr>
                <a:t>Evaluating results</a:t>
              </a:r>
              <a:endParaRPr sz="1600" dirty="0">
                <a:latin typeface="Roboto"/>
                <a:ea typeface="Roboto"/>
                <a:cs typeface="Roboto"/>
                <a:sym typeface="Roboto"/>
              </a:endParaRPr>
            </a:p>
            <a:p>
              <a:pPr marL="609585" indent="-406390">
                <a:lnSpc>
                  <a:spcPct val="115000"/>
                </a:lnSpc>
                <a:buClr>
                  <a:srgbClr val="FFFFFF"/>
                </a:buClr>
                <a:buSzPts val="1200"/>
                <a:buFont typeface="Roboto"/>
                <a:buChar char="●"/>
              </a:pPr>
              <a:r>
                <a:rPr lang="en" sz="1600" dirty="0" err="1">
                  <a:latin typeface="Roboto"/>
                  <a:ea typeface="Roboto"/>
                  <a:cs typeface="Roboto"/>
                  <a:sym typeface="Roboto"/>
                </a:rPr>
                <a:t>Finalising</a:t>
              </a:r>
              <a:r>
                <a:rPr lang="en" sz="1600" dirty="0">
                  <a:latin typeface="Roboto"/>
                  <a:ea typeface="Roboto"/>
                  <a:cs typeface="Roboto"/>
                  <a:sym typeface="Roboto"/>
                </a:rPr>
                <a:t> the data model</a:t>
              </a:r>
              <a:endParaRPr sz="1600" dirty="0">
                <a:latin typeface="Roboto"/>
                <a:ea typeface="Roboto"/>
                <a:cs typeface="Roboto"/>
                <a:sym typeface="Roboto"/>
              </a:endParaRPr>
            </a:p>
          </p:txBody>
        </p:sp>
      </p:grpSp>
      <p:grpSp>
        <p:nvGrpSpPr>
          <p:cNvPr id="144" name="Google Shape;144;p22"/>
          <p:cNvGrpSpPr/>
          <p:nvPr/>
        </p:nvGrpSpPr>
        <p:grpSpPr>
          <a:xfrm>
            <a:off x="8528985" y="1586367"/>
            <a:ext cx="3388400" cy="4644067"/>
            <a:chOff x="6396739" y="1189775"/>
            <a:chExt cx="2541300" cy="3483050"/>
          </a:xfrm>
        </p:grpSpPr>
        <p:sp>
          <p:nvSpPr>
            <p:cNvPr id="145" name="Google Shape;145;p22"/>
            <p:cNvSpPr/>
            <p:nvPr/>
          </p:nvSpPr>
          <p:spPr>
            <a:xfrm>
              <a:off x="6396739" y="1189775"/>
              <a:ext cx="2541300" cy="669000"/>
            </a:xfrm>
            <a:prstGeom prst="chevron">
              <a:avLst>
                <a:gd name="adj" fmla="val 50000"/>
              </a:avLst>
            </a:prstGeom>
            <a:solidFill>
              <a:srgbClr val="BE2F22"/>
            </a:solidFill>
            <a:ln>
              <a:noFill/>
            </a:ln>
          </p:spPr>
          <p:txBody>
            <a:bodyPr spcFirstLastPara="1" wrap="square" lIns="121900" tIns="121900" rIns="121900" bIns="121900" anchor="ctr" anchorCtr="0">
              <a:noAutofit/>
            </a:bodyPr>
            <a:lstStyle/>
            <a:p>
              <a:pPr algn="ctr"/>
              <a:r>
                <a:rPr lang="en" sz="2400" dirty="0">
                  <a:solidFill>
                    <a:srgbClr val="FFFFFF"/>
                  </a:solidFill>
                  <a:latin typeface="Roboto"/>
                  <a:ea typeface="Roboto"/>
                  <a:cs typeface="Roboto"/>
                  <a:sym typeface="Roboto"/>
                </a:rPr>
                <a:t>Interpret the results</a:t>
              </a:r>
              <a:endParaRPr sz="2400" dirty="0">
                <a:solidFill>
                  <a:srgbClr val="FFFFFF"/>
                </a:solidFill>
                <a:latin typeface="Roboto"/>
                <a:ea typeface="Roboto"/>
                <a:cs typeface="Roboto"/>
                <a:sym typeface="Roboto"/>
              </a:endParaRPr>
            </a:p>
          </p:txBody>
        </p:sp>
        <p:sp>
          <p:nvSpPr>
            <p:cNvPr id="146" name="Google Shape;146;p22"/>
            <p:cNvSpPr txBox="1"/>
            <p:nvPr/>
          </p:nvSpPr>
          <p:spPr>
            <a:xfrm>
              <a:off x="6714905" y="2057125"/>
              <a:ext cx="1905000" cy="2615700"/>
            </a:xfrm>
            <a:prstGeom prst="rect">
              <a:avLst/>
            </a:prstGeom>
            <a:noFill/>
            <a:ln>
              <a:noFill/>
            </a:ln>
          </p:spPr>
          <p:txBody>
            <a:bodyPr spcFirstLastPara="1" wrap="square" lIns="121900" tIns="121900" rIns="121900" bIns="121900" anchor="t" anchorCtr="0">
              <a:noAutofit/>
            </a:bodyPr>
            <a:lstStyle/>
            <a:p>
              <a:pPr marL="609585" indent="-406390">
                <a:lnSpc>
                  <a:spcPct val="115000"/>
                </a:lnSpc>
                <a:buClr>
                  <a:srgbClr val="FFFFFF"/>
                </a:buClr>
                <a:buSzPts val="1200"/>
                <a:buFont typeface="Roboto"/>
                <a:buChar char="●"/>
              </a:pPr>
              <a:r>
                <a:rPr lang="en" sz="1600" dirty="0">
                  <a:latin typeface="Roboto"/>
                  <a:ea typeface="Roboto"/>
                  <a:cs typeface="Roboto"/>
                  <a:sym typeface="Roboto"/>
                </a:rPr>
                <a:t>Prediction</a:t>
              </a:r>
              <a:endParaRPr sz="1600" dirty="0">
                <a:latin typeface="Roboto"/>
                <a:ea typeface="Roboto"/>
                <a:cs typeface="Roboto"/>
                <a:sym typeface="Roboto"/>
              </a:endParaRPr>
            </a:p>
            <a:p>
              <a:pPr marL="609585" indent="-406390">
                <a:lnSpc>
                  <a:spcPct val="115000"/>
                </a:lnSpc>
                <a:buClr>
                  <a:srgbClr val="FFFFFF"/>
                </a:buClr>
                <a:buSzPts val="1200"/>
                <a:buFont typeface="Roboto"/>
                <a:buChar char="●"/>
              </a:pPr>
              <a:r>
                <a:rPr lang="en" sz="1600" dirty="0">
                  <a:latin typeface="Roboto"/>
                  <a:ea typeface="Roboto"/>
                  <a:cs typeface="Roboto"/>
                  <a:sym typeface="Roboto"/>
                </a:rPr>
                <a:t>Model monitoring</a:t>
              </a:r>
              <a:endParaRPr sz="1600" dirty="0">
                <a:latin typeface="Roboto"/>
                <a:ea typeface="Roboto"/>
                <a:cs typeface="Roboto"/>
                <a:sym typeface="Roboto"/>
              </a:endParaRPr>
            </a:p>
            <a:p>
              <a:pPr marL="609585" indent="-406390">
                <a:lnSpc>
                  <a:spcPct val="115000"/>
                </a:lnSpc>
                <a:buClr>
                  <a:srgbClr val="FFFFFF"/>
                </a:buClr>
                <a:buSzPts val="1200"/>
                <a:buFont typeface="Roboto"/>
                <a:buChar char="●"/>
              </a:pPr>
              <a:r>
                <a:rPr lang="en" sz="1600" dirty="0">
                  <a:latin typeface="Roboto"/>
                  <a:ea typeface="Roboto"/>
                  <a:cs typeface="Roboto"/>
                  <a:sym typeface="Roboto"/>
                </a:rPr>
                <a:t>Visualizations</a:t>
              </a:r>
              <a:endParaRPr sz="1600" dirty="0">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descr="Interlocking cogs">
            <a:extLst>
              <a:ext uri="{FF2B5EF4-FFF2-40B4-BE49-F238E27FC236}">
                <a16:creationId xmlns:a16="http://schemas.microsoft.com/office/drawing/2014/main" id="{F0EFA055-1F22-4DCB-A51C-DE3B098AC55A}"/>
              </a:ext>
            </a:extLst>
          </p:cNvPr>
          <p:cNvPicPr>
            <a:picLocks noChangeAspect="1"/>
          </p:cNvPicPr>
          <p:nvPr/>
        </p:nvPicPr>
        <p:blipFill rotWithShape="1">
          <a:blip r:embed="rId3"/>
          <a:srcRect r="5200"/>
          <a:stretch/>
        </p:blipFill>
        <p:spPr>
          <a:xfrm>
            <a:off x="3523488" y="10"/>
            <a:ext cx="8668512" cy="6857990"/>
          </a:xfrm>
          <a:prstGeom prst="rect">
            <a:avLst/>
          </a:prstGeom>
        </p:spPr>
      </p:pic>
      <p:sp>
        <p:nvSpPr>
          <p:cNvPr id="95" name="Rectangle 9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Google Shape;151;p23"/>
          <p:cNvSpPr txBox="1">
            <a:spLocks noGrp="1"/>
          </p:cNvSpPr>
          <p:nvPr>
            <p:ph type="title"/>
          </p:nvPr>
        </p:nvSpPr>
        <p:spPr>
          <a:xfrm>
            <a:off x="477981" y="1122363"/>
            <a:ext cx="4023360" cy="3204134"/>
          </a:xfrm>
        </p:spPr>
        <p:txBody>
          <a:bodyPr spcFirstLastPara="1" vert="horz" lIns="91440" tIns="45720" rIns="91440" bIns="45720" rtlCol="0" anchor="b" anchorCtr="0">
            <a:normAutofit/>
          </a:bodyPr>
          <a:lstStyle/>
          <a:p>
            <a:pPr algn="l">
              <a:spcBef>
                <a:spcPct val="0"/>
              </a:spcBef>
            </a:pPr>
            <a:r>
              <a:rPr lang="en-US" sz="4400">
                <a:solidFill>
                  <a:schemeClr val="tx1"/>
                </a:solidFill>
              </a:rPr>
              <a:t>What is AutoML?</a:t>
            </a:r>
          </a:p>
          <a:p>
            <a:pPr algn="l">
              <a:spcBef>
                <a:spcPct val="0"/>
              </a:spcBef>
            </a:pPr>
            <a:r>
              <a:rPr lang="en-US" sz="4400">
                <a:solidFill>
                  <a:schemeClr val="tx1"/>
                </a:solidFill>
              </a:rPr>
              <a:t>(Automated Machine Learning)</a:t>
            </a:r>
          </a:p>
        </p:txBody>
      </p:sp>
      <p:sp>
        <p:nvSpPr>
          <p:cNvPr id="97" name="Rectangle 9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9" name="Rectangle 9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178" name="Rectangle 17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2" name="Group 181">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3" name="Oval 182">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Oval 186">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Rectangle 18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93" name="Straight Connector 19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98" name="Rectangle 19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01" name="Straight Connector 20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56" name="Google Shape;156;p24"/>
          <p:cNvSpPr txBox="1"/>
          <p:nvPr/>
        </p:nvSpPr>
        <p:spPr>
          <a:xfrm>
            <a:off x="630935" y="4018137"/>
            <a:ext cx="5071221" cy="2129586"/>
          </a:xfrm>
          <a:noFill/>
        </p:spPr>
        <p:txBody>
          <a:bodyPr spcFirstLastPara="1" vert="horz" lIns="91440" tIns="45720" rIns="91440" bIns="45720" rtlCol="0" anchor="t" anchorCtr="0">
            <a:normAutofit/>
          </a:bodyPr>
          <a:lstStyle/>
          <a:p>
            <a:pPr>
              <a:lnSpc>
                <a:spcPct val="90000"/>
              </a:lnSpc>
              <a:spcBef>
                <a:spcPct val="0"/>
              </a:spcBef>
              <a:spcAft>
                <a:spcPts val="600"/>
              </a:spcAft>
            </a:pPr>
            <a:r>
              <a:rPr lang="en-US" sz="4800" b="1" kern="1200">
                <a:solidFill>
                  <a:schemeClr val="bg1"/>
                </a:solidFill>
                <a:latin typeface="+mj-lt"/>
                <a:ea typeface="+mj-ea"/>
                <a:cs typeface="+mj-cs"/>
                <a:sym typeface="Lato"/>
              </a:rPr>
              <a:t>What is AutoML?</a:t>
            </a:r>
          </a:p>
        </p:txBody>
      </p:sp>
      <p:pic>
        <p:nvPicPr>
          <p:cNvPr id="159" name="Google Shape;159;p24" descr="Chart&#10;&#10;Description automatically generated"/>
          <p:cNvPicPr preferRelativeResize="0"/>
          <p:nvPr/>
        </p:nvPicPr>
        <p:blipFill>
          <a:blip r:embed="rId3"/>
          <a:stretch>
            <a:fillRect/>
          </a:stretch>
        </p:blipFill>
        <p:spPr>
          <a:xfrm>
            <a:off x="631359" y="854359"/>
            <a:ext cx="10843065" cy="2792088"/>
          </a:xfrm>
          <a:prstGeom prst="rect">
            <a:avLst/>
          </a:prstGeom>
          <a:noFill/>
        </p:spPr>
      </p:pic>
      <p:grpSp>
        <p:nvGrpSpPr>
          <p:cNvPr id="206" name="Group 205">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207" name="Straight Connector 206">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12" name="Oval 211">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Google Shape;158;p24"/>
          <p:cNvSpPr txBox="1"/>
          <p:nvPr/>
        </p:nvSpPr>
        <p:spPr>
          <a:xfrm>
            <a:off x="5139096" y="4018143"/>
            <a:ext cx="6335320" cy="2243393"/>
          </a:xfrm>
          <a:noFill/>
        </p:spPr>
        <p:txBody>
          <a:bodyPr spcFirstLastPara="1" vert="horz" lIns="91440" tIns="45720" rIns="91440" bIns="45720" rtlCol="0" anchor="t" anchorCtr="0">
            <a:normAutofit fontScale="32500" lnSpcReduction="20000"/>
          </a:bodyPr>
          <a:lstStyle/>
          <a:p>
            <a:pPr>
              <a:lnSpc>
                <a:spcPct val="90000"/>
              </a:lnSpc>
              <a:spcBef>
                <a:spcPts val="1200"/>
              </a:spcBef>
            </a:pPr>
            <a:r>
              <a:rPr lang="en-US" sz="7400" dirty="0">
                <a:solidFill>
                  <a:schemeClr val="bg1"/>
                </a:solidFill>
              </a:rPr>
              <a:t>Automated machine learning, also referred to as automated ML or </a:t>
            </a:r>
            <a:r>
              <a:rPr lang="en-US" sz="7400" dirty="0" err="1">
                <a:solidFill>
                  <a:schemeClr val="bg1"/>
                </a:solidFill>
              </a:rPr>
              <a:t>AutoML</a:t>
            </a:r>
            <a:r>
              <a:rPr lang="en-US" sz="7400" dirty="0">
                <a:solidFill>
                  <a:schemeClr val="bg1"/>
                </a:solidFill>
              </a:rPr>
              <a:t>, is the process of automating the time consuming, iterative tasks of machine learning model development. It allows data scientists, analysts, and developers to build ML models with high scale, efficiency, and productivity all while sustaining model quality. </a:t>
            </a:r>
          </a:p>
          <a:p>
            <a:pPr indent="-228600">
              <a:lnSpc>
                <a:spcPct val="90000"/>
              </a:lnSpc>
              <a:spcBef>
                <a:spcPts val="1200"/>
              </a:spcBef>
              <a:spcAft>
                <a:spcPts val="1200"/>
              </a:spcAft>
              <a:buFont typeface="Arial" panose="020B0604020202020204" pitchFamily="34" charset="0"/>
              <a:buChar char="•"/>
            </a:pPr>
            <a:endParaRPr lang="en-US" dirty="0">
              <a:solidFill>
                <a:schemeClr val="bg1"/>
              </a:solidFill>
            </a:endParaRPr>
          </a:p>
        </p:txBody>
      </p:sp>
      <p:sp>
        <p:nvSpPr>
          <p:cNvPr id="157" name="Google Shape;157;p24"/>
          <p:cNvSpPr txBox="1"/>
          <p:nvPr/>
        </p:nvSpPr>
        <p:spPr>
          <a:xfrm>
            <a:off x="812200" y="1395633"/>
            <a:ext cx="8078000" cy="9424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3"/>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Google Shape;165;p25"/>
          <p:cNvSpPr txBox="1"/>
          <p:nvPr/>
        </p:nvSpPr>
        <p:spPr>
          <a:xfrm>
            <a:off x="638881" y="457201"/>
            <a:ext cx="10909640" cy="1832654"/>
          </a:xfrm>
        </p:spPr>
        <p:txBody>
          <a:bodyPr spcFirstLastPara="1" vert="horz" lIns="91440" tIns="45720" rIns="91440" bIns="45720" rtlCol="0" anchor="b" anchorCtr="0">
            <a:normAutofit/>
          </a:bodyPr>
          <a:lstStyle/>
          <a:p>
            <a:pPr algn="ctr">
              <a:lnSpc>
                <a:spcPct val="90000"/>
              </a:lnSpc>
              <a:spcBef>
                <a:spcPct val="0"/>
              </a:spcBef>
              <a:spcAft>
                <a:spcPts val="600"/>
              </a:spcAft>
              <a:buClr>
                <a:schemeClr val="dk2"/>
              </a:buClr>
              <a:buSzPts val="1100"/>
            </a:pPr>
            <a:r>
              <a:rPr lang="en-US" sz="6600" b="1" kern="1200">
                <a:solidFill>
                  <a:schemeClr val="tx1"/>
                </a:solidFill>
                <a:latin typeface="+mj-lt"/>
                <a:ea typeface="+mj-ea"/>
                <a:cs typeface="+mj-cs"/>
                <a:sym typeface="Lato"/>
              </a:rPr>
              <a:t>AutoML process</a:t>
            </a:r>
          </a:p>
          <a:p>
            <a:pPr algn="ctr">
              <a:lnSpc>
                <a:spcPct val="90000"/>
              </a:lnSpc>
              <a:spcBef>
                <a:spcPct val="0"/>
              </a:spcBef>
              <a:spcAft>
                <a:spcPts val="600"/>
              </a:spcAft>
            </a:pPr>
            <a:endParaRPr lang="en-US" sz="6600" b="1" kern="1200">
              <a:solidFill>
                <a:schemeClr val="tx1"/>
              </a:solidFill>
              <a:latin typeface="+mj-lt"/>
              <a:ea typeface="+mj-ea"/>
              <a:cs typeface="+mj-cs"/>
              <a:sym typeface="Lato"/>
            </a:endParaRPr>
          </a:p>
        </p:txBody>
      </p:sp>
      <p:sp>
        <p:nvSpPr>
          <p:cNvPr id="108"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Google Shape;164;p25"/>
          <p:cNvPicPr preferRelativeResize="0"/>
          <p:nvPr/>
        </p:nvPicPr>
        <p:blipFill>
          <a:blip r:embed="rId3"/>
          <a:stretch>
            <a:fillRect/>
          </a:stretch>
        </p:blipFill>
        <p:spPr>
          <a:xfrm>
            <a:off x="320040" y="3190777"/>
            <a:ext cx="11548872" cy="296970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9"/>
        <p:cNvGrpSpPr/>
        <p:nvPr/>
      </p:nvGrpSpPr>
      <p:grpSpPr>
        <a:xfrm>
          <a:off x="0" y="0"/>
          <a:ext cx="0" cy="0"/>
          <a:chOff x="0" y="0"/>
          <a:chExt cx="0" cy="0"/>
        </a:xfrm>
      </p:grpSpPr>
      <p:sp>
        <p:nvSpPr>
          <p:cNvPr id="111" name="Rectangle 110">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4" name="Group 113">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18" name="Freeform: Shape 117">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Freeform: Shape 118">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5" name="Group 114">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16" name="Freeform: Shape 115">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7" name="Freeform: Shape 116">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70" name="Google Shape;170;p26"/>
          <p:cNvSpPr txBox="1">
            <a:spLocks noGrp="1"/>
          </p:cNvSpPr>
          <p:nvPr>
            <p:ph type="title"/>
          </p:nvPr>
        </p:nvSpPr>
        <p:spPr>
          <a:xfrm>
            <a:off x="838199" y="1120676"/>
            <a:ext cx="7021513" cy="2308324"/>
          </a:xfrm>
        </p:spPr>
        <p:txBody>
          <a:bodyPr spcFirstLastPara="1" vert="horz" lIns="91440" tIns="45720" rIns="91440" bIns="45720" rtlCol="0" anchor="b" anchorCtr="0">
            <a:normAutofit/>
          </a:bodyPr>
          <a:lstStyle/>
          <a:p>
            <a:pPr algn="l">
              <a:spcBef>
                <a:spcPct val="0"/>
              </a:spcBef>
            </a:pPr>
            <a:r>
              <a:rPr lang="en-US" sz="5000" kern="1200">
                <a:solidFill>
                  <a:schemeClr val="bg1"/>
                </a:solidFill>
                <a:latin typeface="+mj-lt"/>
                <a:ea typeface="+mj-ea"/>
                <a:cs typeface="+mj-cs"/>
              </a:rPr>
              <a:t>AutoML</a:t>
            </a:r>
          </a:p>
          <a:p>
            <a:pPr algn="l">
              <a:spcBef>
                <a:spcPct val="0"/>
              </a:spcBef>
            </a:pPr>
            <a:r>
              <a:rPr lang="en-US" sz="5000" kern="1200">
                <a:solidFill>
                  <a:schemeClr val="bg1"/>
                </a:solidFill>
                <a:latin typeface="+mj-lt"/>
                <a:ea typeface="+mj-ea"/>
                <a:cs typeface="+mj-cs"/>
              </a:rPr>
              <a:t>Vs</a:t>
            </a:r>
          </a:p>
          <a:p>
            <a:pPr algn="l">
              <a:spcBef>
                <a:spcPct val="0"/>
              </a:spcBef>
            </a:pPr>
            <a:r>
              <a:rPr lang="en-US" sz="5000" kern="1200">
                <a:solidFill>
                  <a:schemeClr val="bg1"/>
                </a:solidFill>
                <a:latin typeface="+mj-lt"/>
                <a:ea typeface="+mj-ea"/>
                <a:cs typeface="+mj-cs"/>
              </a:rPr>
              <a:t>Conventional ML Practices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2218B2F-6629-F446-8195-560400323262}"/>
              </a:ext>
            </a:extLst>
          </p:cNvPr>
          <p:cNvSpPr txBox="1">
            <a:spLocks/>
          </p:cNvSpPr>
          <p:nvPr/>
        </p:nvSpPr>
        <p:spPr>
          <a:xfrm>
            <a:off x="4523087" y="2504819"/>
            <a:ext cx="6986016" cy="3672144"/>
          </a:xfr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hlinkClick r:id="rId2"/>
              </a:rPr>
              <a:t>https://azdev.konfhub.com/</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Operating in over 100+ cities in India</a:t>
            </a:r>
          </a:p>
          <a:p>
            <a:r>
              <a:rPr lang="en-US" dirty="0">
                <a:latin typeface="Arial" panose="020B0604020202020204" pitchFamily="34" charset="0"/>
                <a:cs typeface="Arial" panose="020B0604020202020204" pitchFamily="34" charset="0"/>
              </a:rPr>
              <a:t>Over 4000+ members</a:t>
            </a:r>
          </a:p>
          <a:p>
            <a:endParaRPr lang="en-US" dirty="0"/>
          </a:p>
          <a:p>
            <a:endParaRPr lang="en-US" dirty="0"/>
          </a:p>
        </p:txBody>
      </p:sp>
      <p:sp>
        <p:nvSpPr>
          <p:cNvPr id="6" name="TextBox 5">
            <a:extLst>
              <a:ext uri="{FF2B5EF4-FFF2-40B4-BE49-F238E27FC236}">
                <a16:creationId xmlns:a16="http://schemas.microsoft.com/office/drawing/2014/main" id="{1551C65C-5E06-EF4C-B7C3-5A08BC2CBCE5}"/>
              </a:ext>
            </a:extLst>
          </p:cNvPr>
          <p:cNvSpPr txBox="1"/>
          <p:nvPr/>
        </p:nvSpPr>
        <p:spPr>
          <a:xfrm>
            <a:off x="4255830" y="538110"/>
            <a:ext cx="7097969" cy="1785104"/>
          </a:xfrm>
          <a:prstGeom prst="rect">
            <a:avLst/>
          </a:prstGeom>
          <a:noFill/>
        </p:spPr>
        <p:txBody>
          <a:bodyPr wrap="none" rtlCol="0">
            <a:spAutoFit/>
          </a:bodyPr>
          <a:lstStyle/>
          <a:p>
            <a:r>
              <a:rPr lang="en-US" sz="5500">
                <a:latin typeface="Times New Roman" panose="02020603050405020304" pitchFamily="18" charset="0"/>
                <a:cs typeface="Times New Roman" panose="02020603050405020304" pitchFamily="18" charset="0"/>
              </a:rPr>
              <a:t>About Azure Developer </a:t>
            </a:r>
          </a:p>
          <a:p>
            <a:r>
              <a:rPr lang="en-US" sz="5500">
                <a:latin typeface="Times New Roman" panose="02020603050405020304" pitchFamily="18" charset="0"/>
                <a:cs typeface="Times New Roman" panose="02020603050405020304" pitchFamily="18" charset="0"/>
              </a:rPr>
              <a:t>Community</a:t>
            </a:r>
          </a:p>
        </p:txBody>
      </p:sp>
      <p:sp>
        <p:nvSpPr>
          <p:cNvPr id="7" name="Rectangle 6">
            <a:extLst>
              <a:ext uri="{FF2B5EF4-FFF2-40B4-BE49-F238E27FC236}">
                <a16:creationId xmlns:a16="http://schemas.microsoft.com/office/drawing/2014/main" id="{FC3D002D-79DD-0747-BBD0-62608FC87FC5}"/>
              </a:ext>
            </a:extLst>
          </p:cNvPr>
          <p:cNvSpPr/>
          <p:nvPr/>
        </p:nvSpPr>
        <p:spPr>
          <a:xfrm>
            <a:off x="0" y="5560541"/>
            <a:ext cx="12188952" cy="13201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DE7A9672-F505-2841-AC0E-A954778E2D20}"/>
              </a:ext>
            </a:extLst>
          </p:cNvPr>
          <p:cNvPicPr>
            <a:picLocks noChangeAspect="1"/>
          </p:cNvPicPr>
          <p:nvPr/>
        </p:nvPicPr>
        <p:blipFill>
          <a:blip r:embed="rId3"/>
          <a:stretch>
            <a:fillRect/>
          </a:stretch>
        </p:blipFill>
        <p:spPr>
          <a:xfrm>
            <a:off x="7977067" y="6176963"/>
            <a:ext cx="3532036" cy="503314"/>
          </a:xfrm>
          <a:prstGeom prst="rect">
            <a:avLst/>
          </a:prstGeom>
        </p:spPr>
      </p:pic>
      <p:pic>
        <p:nvPicPr>
          <p:cNvPr id="17" name="Graphic 16">
            <a:extLst>
              <a:ext uri="{FF2B5EF4-FFF2-40B4-BE49-F238E27FC236}">
                <a16:creationId xmlns:a16="http://schemas.microsoft.com/office/drawing/2014/main" id="{12717EF2-68FA-4240-A9FB-8784EEA7E9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023" y="6060912"/>
            <a:ext cx="3532036" cy="722105"/>
          </a:xfrm>
          <a:prstGeom prst="rect">
            <a:avLst/>
          </a:prstGeom>
        </p:spPr>
      </p:pic>
      <p:sp>
        <p:nvSpPr>
          <p:cNvPr id="8" name="TextBox 7">
            <a:extLst>
              <a:ext uri="{FF2B5EF4-FFF2-40B4-BE49-F238E27FC236}">
                <a16:creationId xmlns:a16="http://schemas.microsoft.com/office/drawing/2014/main" id="{87BE6DA4-FF05-F143-9B4B-0316DCAA7080}"/>
              </a:ext>
            </a:extLst>
          </p:cNvPr>
          <p:cNvSpPr txBox="1"/>
          <p:nvPr/>
        </p:nvSpPr>
        <p:spPr>
          <a:xfrm>
            <a:off x="1786002" y="5605021"/>
            <a:ext cx="1811714" cy="461665"/>
          </a:xfrm>
          <a:prstGeom prst="rect">
            <a:avLst/>
          </a:prstGeom>
          <a:noFill/>
        </p:spPr>
        <p:txBody>
          <a:bodyPr wrap="none" rtlCol="0">
            <a:spAutoFit/>
          </a:bodyPr>
          <a:lstStyle/>
          <a:p>
            <a:r>
              <a:rPr lang="en-US" sz="2400">
                <a:solidFill>
                  <a:schemeClr val="bg1"/>
                </a:solidFill>
                <a:latin typeface="Arial" panose="020B0604020202020204" pitchFamily="34" charset="0"/>
                <a:cs typeface="Arial" panose="020B0604020202020204" pitchFamily="34" charset="0"/>
              </a:rPr>
              <a:t>Powered by</a:t>
            </a:r>
          </a:p>
        </p:txBody>
      </p:sp>
      <p:sp>
        <p:nvSpPr>
          <p:cNvPr id="19" name="TextBox 18">
            <a:extLst>
              <a:ext uri="{FF2B5EF4-FFF2-40B4-BE49-F238E27FC236}">
                <a16:creationId xmlns:a16="http://schemas.microsoft.com/office/drawing/2014/main" id="{5220D477-D845-3C46-AF08-9C0A7D747F7A}"/>
              </a:ext>
            </a:extLst>
          </p:cNvPr>
          <p:cNvSpPr txBox="1"/>
          <p:nvPr/>
        </p:nvSpPr>
        <p:spPr>
          <a:xfrm>
            <a:off x="8817713" y="5637920"/>
            <a:ext cx="2085827" cy="461665"/>
          </a:xfrm>
          <a:prstGeom prst="rect">
            <a:avLst/>
          </a:prstGeom>
          <a:noFill/>
        </p:spPr>
        <p:txBody>
          <a:bodyPr wrap="none" rtlCol="0">
            <a:spAutoFit/>
          </a:bodyPr>
          <a:lstStyle/>
          <a:p>
            <a:r>
              <a:rPr lang="en-US" sz="2400">
                <a:solidFill>
                  <a:schemeClr val="bg1"/>
                </a:solidFill>
                <a:latin typeface="Arial" panose="020B0604020202020204" pitchFamily="34" charset="0"/>
                <a:cs typeface="Arial" panose="020B0604020202020204" pitchFamily="34" charset="0"/>
              </a:rPr>
              <a:t>Sponsored by</a:t>
            </a:r>
          </a:p>
        </p:txBody>
      </p:sp>
      <p:pic>
        <p:nvPicPr>
          <p:cNvPr id="13" name="Picture 12" descr="Graphical user interface, text&#10;&#10;Description automatically generated with medium confidence">
            <a:extLst>
              <a:ext uri="{FF2B5EF4-FFF2-40B4-BE49-F238E27FC236}">
                <a16:creationId xmlns:a16="http://schemas.microsoft.com/office/drawing/2014/main" id="{C78A05B3-51DB-924A-B21B-32DD1C148369}"/>
              </a:ext>
            </a:extLst>
          </p:cNvPr>
          <p:cNvPicPr>
            <a:picLocks noChangeAspect="1"/>
          </p:cNvPicPr>
          <p:nvPr/>
        </p:nvPicPr>
        <p:blipFill>
          <a:blip r:embed="rId6"/>
          <a:stretch>
            <a:fillRect/>
          </a:stretch>
        </p:blipFill>
        <p:spPr>
          <a:xfrm>
            <a:off x="453585" y="2504819"/>
            <a:ext cx="4030474" cy="1545935"/>
          </a:xfrm>
          <a:prstGeom prst="rect">
            <a:avLst/>
          </a:prstGeom>
        </p:spPr>
      </p:pic>
    </p:spTree>
    <p:extLst>
      <p:ext uri="{BB962C8B-B14F-4D97-AF65-F5344CB8AC3E}">
        <p14:creationId xmlns:p14="http://schemas.microsoft.com/office/powerpoint/2010/main" val="721457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Google Shape;175;p27"/>
          <p:cNvSpPr txBox="1"/>
          <p:nvPr/>
        </p:nvSpPr>
        <p:spPr>
          <a:xfrm>
            <a:off x="1371597" y="348865"/>
            <a:ext cx="10044023" cy="877729"/>
          </a:xfrm>
        </p:spPr>
        <p:txBody>
          <a:bodyPr spcFirstLastPara="1" vert="horz" lIns="91440" tIns="45720" rIns="91440" bIns="45720" rtlCol="0" anchor="ctr" anchorCtr="0">
            <a:normAutofit/>
          </a:bodyPr>
          <a:lstStyle/>
          <a:p>
            <a:pPr>
              <a:lnSpc>
                <a:spcPct val="90000"/>
              </a:lnSpc>
              <a:spcBef>
                <a:spcPct val="0"/>
              </a:spcBef>
              <a:spcAft>
                <a:spcPts val="600"/>
              </a:spcAft>
            </a:pPr>
            <a:r>
              <a:rPr lang="en-US" sz="4000" b="1" kern="1200">
                <a:solidFill>
                  <a:srgbClr val="FFFFFF"/>
                </a:solidFill>
                <a:latin typeface="+mj-lt"/>
                <a:ea typeface="+mj-ea"/>
                <a:cs typeface="+mj-cs"/>
                <a:sym typeface="Lato"/>
              </a:rPr>
              <a:t>Benefits of AutoML</a:t>
            </a:r>
          </a:p>
        </p:txBody>
      </p:sp>
      <p:graphicFrame>
        <p:nvGraphicFramePr>
          <p:cNvPr id="178" name="Google Shape;176;p27">
            <a:extLst>
              <a:ext uri="{FF2B5EF4-FFF2-40B4-BE49-F238E27FC236}">
                <a16:creationId xmlns:a16="http://schemas.microsoft.com/office/drawing/2014/main" id="{12FC5EEE-ADD8-4838-A44B-6CE73BAABE97}"/>
              </a:ext>
            </a:extLst>
          </p:cNvPr>
          <p:cNvGraphicFramePr/>
          <p:nvPr>
            <p:extLst>
              <p:ext uri="{D42A27DB-BD31-4B8C-83A1-F6EECF244321}">
                <p14:modId xmlns:p14="http://schemas.microsoft.com/office/powerpoint/2010/main" val="181818397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0"/>
        <p:cNvGrpSpPr/>
        <p:nvPr/>
      </p:nvGrpSpPr>
      <p:grpSpPr>
        <a:xfrm>
          <a:off x="0" y="0"/>
          <a:ext cx="0" cy="0"/>
          <a:chOff x="0" y="0"/>
          <a:chExt cx="0" cy="0"/>
        </a:xfrm>
      </p:grpSpPr>
      <p:sp>
        <p:nvSpPr>
          <p:cNvPr id="200" name="Rectangle 123">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Google Shape;181;p28"/>
          <p:cNvSpPr txBox="1"/>
          <p:nvPr/>
        </p:nvSpPr>
        <p:spPr>
          <a:xfrm>
            <a:off x="762000" y="559678"/>
            <a:ext cx="3567915" cy="4952492"/>
          </a:xfrm>
        </p:spPr>
        <p:txBody>
          <a:bodyPr spcFirstLastPara="1" vert="horz" lIns="91440" tIns="45720" rIns="91440" bIns="45720" rtlCol="0" anchor="ctr" anchorCtr="0">
            <a:normAutofit/>
          </a:bodyPr>
          <a:lstStyle/>
          <a:p>
            <a:pPr>
              <a:lnSpc>
                <a:spcPct val="90000"/>
              </a:lnSpc>
              <a:spcBef>
                <a:spcPct val="0"/>
              </a:spcBef>
              <a:spcAft>
                <a:spcPts val="600"/>
              </a:spcAft>
            </a:pPr>
            <a:r>
              <a:rPr lang="en-US" sz="4400" b="1" kern="1200">
                <a:solidFill>
                  <a:schemeClr val="bg1"/>
                </a:solidFill>
                <a:latin typeface="+mj-lt"/>
                <a:ea typeface="+mj-ea"/>
                <a:cs typeface="+mj-cs"/>
                <a:sym typeface="Lato"/>
              </a:rPr>
              <a:t>When to use AutoML?</a:t>
            </a:r>
          </a:p>
        </p:txBody>
      </p:sp>
      <p:cxnSp>
        <p:nvCxnSpPr>
          <p:cNvPr id="201" name="Straight Connector 125">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02" name="Google Shape;182;p28">
            <a:extLst>
              <a:ext uri="{FF2B5EF4-FFF2-40B4-BE49-F238E27FC236}">
                <a16:creationId xmlns:a16="http://schemas.microsoft.com/office/drawing/2014/main" id="{CE85B665-9E5F-4224-9EA7-A7C8D7B55907}"/>
              </a:ext>
            </a:extLst>
          </p:cNvPr>
          <p:cNvGraphicFramePr/>
          <p:nvPr>
            <p:extLst>
              <p:ext uri="{D42A27DB-BD31-4B8C-83A1-F6EECF244321}">
                <p14:modId xmlns:p14="http://schemas.microsoft.com/office/powerpoint/2010/main" val="1853945110"/>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
        <p:cNvGrpSpPr/>
        <p:nvPr/>
      </p:nvGrpSpPr>
      <p:grpSpPr>
        <a:xfrm>
          <a:off x="0" y="0"/>
          <a:ext cx="0" cy="0"/>
          <a:chOff x="0" y="0"/>
          <a:chExt cx="0" cy="0"/>
        </a:xfrm>
      </p:grpSpPr>
      <p:sp>
        <p:nvSpPr>
          <p:cNvPr id="218" name="Rectangle 191">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reeform: Shape 19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20" name="Freeform: Shape 19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21" name="Freeform: Shape 197">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22" name="Freeform: Shape 199">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23" name="Freeform: Shape 201">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4" name="Freeform: Shape 203">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5" name="Rectangle 205">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07">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09">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29"/>
          <p:cNvSpPr txBox="1">
            <a:spLocks noGrp="1"/>
          </p:cNvSpPr>
          <p:nvPr>
            <p:ph type="title"/>
          </p:nvPr>
        </p:nvSpPr>
        <p:spPr>
          <a:xfrm>
            <a:off x="2381534" y="1344304"/>
            <a:ext cx="7451678" cy="2843702"/>
          </a:xfrm>
        </p:spPr>
        <p:txBody>
          <a:bodyPr spcFirstLastPara="1" vert="horz" lIns="91440" tIns="45720" rIns="91440" bIns="45720" rtlCol="0" anchor="b" anchorCtr="0">
            <a:normAutofit/>
          </a:bodyPr>
          <a:lstStyle/>
          <a:p>
            <a:pPr>
              <a:spcBef>
                <a:spcPct val="0"/>
              </a:spcBef>
            </a:pPr>
            <a:r>
              <a:rPr lang="en-US" sz="5400" kern="1200">
                <a:solidFill>
                  <a:schemeClr val="bg1"/>
                </a:solidFill>
                <a:latin typeface="+mj-lt"/>
                <a:ea typeface="+mj-ea"/>
                <a:cs typeface="+mj-cs"/>
              </a:rPr>
              <a:t>Introduction to </a:t>
            </a:r>
          </a:p>
          <a:p>
            <a:pPr>
              <a:spcBef>
                <a:spcPct val="0"/>
              </a:spcBef>
            </a:pPr>
            <a:r>
              <a:rPr lang="en-US" sz="5400" kern="1200">
                <a:solidFill>
                  <a:schemeClr val="bg1"/>
                </a:solidFill>
                <a:latin typeface="+mj-lt"/>
                <a:ea typeface="+mj-ea"/>
                <a:cs typeface="+mj-cs"/>
              </a:rPr>
              <a:t>Azure Automated </a:t>
            </a:r>
          </a:p>
          <a:p>
            <a:pPr>
              <a:spcBef>
                <a:spcPct val="0"/>
              </a:spcBef>
            </a:pPr>
            <a:r>
              <a:rPr lang="en-US" sz="5400" kern="1200">
                <a:solidFill>
                  <a:schemeClr val="bg1"/>
                </a:solidFill>
                <a:latin typeface="+mj-lt"/>
                <a:ea typeface="+mj-ea"/>
                <a:cs typeface="+mj-cs"/>
              </a:rPr>
              <a:t>Machine Learning</a:t>
            </a:r>
          </a:p>
        </p:txBody>
      </p:sp>
      <p:sp>
        <p:nvSpPr>
          <p:cNvPr id="228" name="Oval 211">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9" name="Oval 213">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1"/>
        <p:cNvGrpSpPr/>
        <p:nvPr/>
      </p:nvGrpSpPr>
      <p:grpSpPr>
        <a:xfrm>
          <a:off x="0" y="0"/>
          <a:ext cx="0" cy="0"/>
          <a:chOff x="0" y="0"/>
          <a:chExt cx="0" cy="0"/>
        </a:xfrm>
      </p:grpSpPr>
      <p:sp useBgFill="1">
        <p:nvSpPr>
          <p:cNvPr id="217" name="Rectangle 153">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155">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28" name="Straight Connector 158">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5" name="Oval 164">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Rectangle 171">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3" name="Group 173">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4" name="Straight Connector 174">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5" name="Straight Connector 175">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6" name="Straight Connector 176">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7" name="Straight Connector 177">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80" name="Rectangle 179">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2" name="Group 181">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83" name="Straight Connector 182">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92" name="Google Shape;192;p30"/>
          <p:cNvSpPr txBox="1"/>
          <p:nvPr/>
        </p:nvSpPr>
        <p:spPr>
          <a:xfrm>
            <a:off x="1102368" y="694268"/>
            <a:ext cx="3553510" cy="5477932"/>
          </a:xfrm>
        </p:spPr>
        <p:txBody>
          <a:bodyPr spcFirstLastPara="1" vert="horz" lIns="91440" tIns="45720" rIns="91440" bIns="45720" rtlCol="0" anchor="ctr" anchorCtr="0">
            <a:normAutofit/>
          </a:bodyPr>
          <a:lstStyle/>
          <a:p>
            <a:pPr algn="ctr">
              <a:lnSpc>
                <a:spcPct val="90000"/>
              </a:lnSpc>
              <a:spcBef>
                <a:spcPct val="0"/>
              </a:spcBef>
              <a:spcAft>
                <a:spcPts val="600"/>
              </a:spcAft>
            </a:pPr>
            <a:r>
              <a:rPr lang="en-US" sz="4400" b="1" kern="1200" dirty="0">
                <a:latin typeface="+mj-lt"/>
                <a:ea typeface="+mj-ea"/>
                <a:cs typeface="+mj-cs"/>
                <a:sym typeface="Lato"/>
              </a:rPr>
              <a:t>How Azure </a:t>
            </a:r>
            <a:r>
              <a:rPr lang="en-US" sz="4400" b="1" kern="1200" dirty="0" err="1">
                <a:latin typeface="+mj-lt"/>
                <a:ea typeface="+mj-ea"/>
                <a:cs typeface="+mj-cs"/>
                <a:sym typeface="Lato"/>
              </a:rPr>
              <a:t>AutoML</a:t>
            </a:r>
            <a:r>
              <a:rPr lang="en-US" sz="4400" b="1" kern="1200" dirty="0">
                <a:latin typeface="+mj-lt"/>
                <a:ea typeface="+mj-ea"/>
                <a:cs typeface="+mj-cs"/>
                <a:sym typeface="Lato"/>
              </a:rPr>
              <a:t> works?</a:t>
            </a:r>
          </a:p>
        </p:txBody>
      </p:sp>
      <p:graphicFrame>
        <p:nvGraphicFramePr>
          <p:cNvPr id="248" name="Google Shape;193;p30">
            <a:extLst>
              <a:ext uri="{FF2B5EF4-FFF2-40B4-BE49-F238E27FC236}">
                <a16:creationId xmlns:a16="http://schemas.microsoft.com/office/drawing/2014/main" id="{3197C04B-B2D5-4EB8-A33E-1C37F7089859}"/>
              </a:ext>
            </a:extLst>
          </p:cNvPr>
          <p:cNvGraphicFramePr/>
          <p:nvPr>
            <p:extLst>
              <p:ext uri="{D42A27DB-BD31-4B8C-83A1-F6EECF244321}">
                <p14:modId xmlns:p14="http://schemas.microsoft.com/office/powerpoint/2010/main" val="342267723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sp>
        <p:nvSpPr>
          <p:cNvPr id="238" name="Rectangle 7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Google Shape;198;p31"/>
          <p:cNvSpPr txBox="1"/>
          <p:nvPr/>
        </p:nvSpPr>
        <p:spPr>
          <a:xfrm>
            <a:off x="526073" y="466578"/>
            <a:ext cx="11139854" cy="930447"/>
          </a:xfrm>
        </p:spPr>
        <p:txBody>
          <a:bodyPr spcFirstLastPara="1" vert="horz" lIns="91440" tIns="45720" rIns="91440" bIns="45720" rtlCol="0" anchor="b" anchorCtr="0">
            <a:normAutofit/>
          </a:bodyPr>
          <a:lstStyle/>
          <a:p>
            <a:pPr algn="ctr">
              <a:lnSpc>
                <a:spcPct val="90000"/>
              </a:lnSpc>
              <a:spcBef>
                <a:spcPct val="0"/>
              </a:spcBef>
              <a:spcAft>
                <a:spcPts val="600"/>
              </a:spcAft>
            </a:pPr>
            <a:r>
              <a:rPr lang="en-US" sz="5400" b="1" kern="1200" dirty="0">
                <a:solidFill>
                  <a:srgbClr val="FFFFFF"/>
                </a:solidFill>
                <a:latin typeface="+mj-lt"/>
                <a:ea typeface="+mj-ea"/>
                <a:cs typeface="+mj-cs"/>
                <a:sym typeface="Lato"/>
              </a:rPr>
              <a:t>How Azure </a:t>
            </a:r>
            <a:r>
              <a:rPr lang="en-US" sz="5400" b="1" kern="1200" dirty="0" err="1">
                <a:solidFill>
                  <a:srgbClr val="FFFFFF"/>
                </a:solidFill>
                <a:latin typeface="+mj-lt"/>
                <a:ea typeface="+mj-ea"/>
                <a:cs typeface="+mj-cs"/>
                <a:sym typeface="Lato"/>
              </a:rPr>
              <a:t>AutoML</a:t>
            </a:r>
            <a:r>
              <a:rPr lang="en-US" sz="5400" b="1" kern="1200" dirty="0">
                <a:solidFill>
                  <a:srgbClr val="FFFFFF"/>
                </a:solidFill>
                <a:latin typeface="+mj-lt"/>
                <a:ea typeface="+mj-ea"/>
                <a:cs typeface="+mj-cs"/>
                <a:sym typeface="Lato"/>
              </a:rPr>
              <a:t> works?</a:t>
            </a:r>
          </a:p>
        </p:txBody>
      </p:sp>
      <p:cxnSp>
        <p:nvCxnSpPr>
          <p:cNvPr id="239" name="Straight Connector 7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0" name="Google Shape;200;p31"/>
          <p:cNvPicPr preferRelativeResize="0"/>
          <p:nvPr/>
        </p:nvPicPr>
        <p:blipFill>
          <a:blip r:embed="rId3"/>
          <a:stretch>
            <a:fillRect/>
          </a:stretch>
        </p:blipFill>
        <p:spPr>
          <a:xfrm>
            <a:off x="1655806" y="1520117"/>
            <a:ext cx="9292281" cy="5148069"/>
          </a:xfrm>
          <a:prstGeom prst="rect">
            <a:avLst/>
          </a:prstGeom>
          <a:noFill/>
        </p:spPr>
      </p:pic>
      <p:sp>
        <p:nvSpPr>
          <p:cNvPr id="199" name="Google Shape;199;p31"/>
          <p:cNvSpPr txBox="1"/>
          <p:nvPr/>
        </p:nvSpPr>
        <p:spPr>
          <a:xfrm>
            <a:off x="319367" y="1260667"/>
            <a:ext cx="11336400" cy="1026800"/>
          </a:xfrm>
          <a:prstGeom prst="rect">
            <a:avLst/>
          </a:prstGeom>
          <a:noFill/>
          <a:ln>
            <a:noFill/>
          </a:ln>
        </p:spPr>
        <p:txBody>
          <a:bodyPr spcFirstLastPara="1" wrap="square" lIns="121900" tIns="121900" rIns="121900" bIns="121900" anchor="t" anchorCtr="0">
            <a:noAutofit/>
          </a:bodyPr>
          <a:lstStyle/>
          <a:p>
            <a:pPr>
              <a:lnSpc>
                <a:spcPct val="115000"/>
              </a:lnSpc>
              <a:spcBef>
                <a:spcPts val="3200"/>
              </a:spcBef>
              <a:spcAft>
                <a:spcPts val="3200"/>
              </a:spcAft>
            </a:pPr>
            <a:endParaRPr sz="4533">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32"/>
          <p:cNvGrpSpPr/>
          <p:nvPr/>
        </p:nvGrpSpPr>
        <p:grpSpPr>
          <a:xfrm>
            <a:off x="1312933" y="1451852"/>
            <a:ext cx="2952800" cy="4424981"/>
            <a:chOff x="0" y="1088889"/>
            <a:chExt cx="2214600" cy="3318736"/>
          </a:xfrm>
        </p:grpSpPr>
        <p:sp>
          <p:nvSpPr>
            <p:cNvPr id="206" name="Google Shape;206;p32"/>
            <p:cNvSpPr/>
            <p:nvPr/>
          </p:nvSpPr>
          <p:spPr>
            <a:xfrm>
              <a:off x="0" y="1088889"/>
              <a:ext cx="2214600" cy="770100"/>
            </a:xfrm>
            <a:prstGeom prst="homePlate">
              <a:avLst>
                <a:gd name="adj" fmla="val 50000"/>
              </a:avLst>
            </a:prstGeom>
            <a:solidFill>
              <a:srgbClr val="0944A1"/>
            </a:solidFill>
            <a:ln>
              <a:noFill/>
            </a:ln>
          </p:spPr>
          <p:txBody>
            <a:bodyPr spcFirstLastPara="1" wrap="square" lIns="121900" tIns="121900" rIns="121900" bIns="121900" anchor="ctr" anchorCtr="0">
              <a:noAutofit/>
            </a:bodyPr>
            <a:lstStyle/>
            <a:p>
              <a:pPr algn="ctr"/>
              <a:r>
                <a:rPr lang="en" sz="2400" dirty="0">
                  <a:solidFill>
                    <a:srgbClr val="FFFFFF"/>
                  </a:solidFill>
                  <a:latin typeface="Roboto"/>
                  <a:ea typeface="Roboto"/>
                  <a:cs typeface="Roboto"/>
                  <a:sym typeface="Roboto"/>
                </a:rPr>
                <a:t>Identify ML problem and Platform</a:t>
              </a:r>
              <a:endParaRPr sz="2400" dirty="0">
                <a:solidFill>
                  <a:srgbClr val="FFFFFF"/>
                </a:solidFill>
                <a:latin typeface="Roboto"/>
                <a:ea typeface="Roboto"/>
                <a:cs typeface="Roboto"/>
                <a:sym typeface="Roboto"/>
              </a:endParaRPr>
            </a:p>
          </p:txBody>
        </p:sp>
        <p:sp>
          <p:nvSpPr>
            <p:cNvPr id="207" name="Google Shape;207;p32"/>
            <p:cNvSpPr txBox="1"/>
            <p:nvPr/>
          </p:nvSpPr>
          <p:spPr>
            <a:xfrm>
              <a:off x="295050" y="2057125"/>
              <a:ext cx="1624500" cy="2350500"/>
            </a:xfrm>
            <a:prstGeom prst="rect">
              <a:avLst/>
            </a:prstGeom>
            <a:noFill/>
            <a:ln>
              <a:noFill/>
            </a:ln>
          </p:spPr>
          <p:txBody>
            <a:bodyPr spcFirstLastPara="1" wrap="square" lIns="121900" tIns="121900" rIns="121900" bIns="121900" anchor="t" anchorCtr="0">
              <a:noAutofit/>
            </a:bodyPr>
            <a:lstStyle/>
            <a:p>
              <a:pPr>
                <a:lnSpc>
                  <a:spcPct val="115000"/>
                </a:lnSpc>
              </a:pPr>
              <a:r>
                <a:rPr lang="en" sz="1600" b="1" dirty="0"/>
                <a:t>ML problem: </a:t>
              </a:r>
              <a:r>
                <a:rPr lang="en" sz="1600" dirty="0"/>
                <a:t>classification, forecasting, or regression</a:t>
              </a:r>
              <a:endParaRPr sz="1600" dirty="0"/>
            </a:p>
            <a:p>
              <a:pPr>
                <a:lnSpc>
                  <a:spcPct val="115000"/>
                </a:lnSpc>
              </a:pPr>
              <a:endParaRPr sz="1600" dirty="0"/>
            </a:p>
            <a:p>
              <a:pPr>
                <a:lnSpc>
                  <a:spcPct val="115000"/>
                </a:lnSpc>
              </a:pPr>
              <a:r>
                <a:rPr lang="en" sz="1600" b="1" dirty="0"/>
                <a:t>Platform</a:t>
              </a:r>
              <a:r>
                <a:rPr lang="en" sz="1600" dirty="0"/>
                <a:t>:</a:t>
              </a:r>
              <a:endParaRPr sz="1600" dirty="0"/>
            </a:p>
            <a:p>
              <a:pPr>
                <a:lnSpc>
                  <a:spcPct val="115000"/>
                </a:lnSpc>
              </a:pPr>
              <a:r>
                <a:rPr lang="en" sz="1600" dirty="0"/>
                <a:t>Azure ML Studio (limited code)</a:t>
              </a:r>
              <a:endParaRPr sz="1600" dirty="0"/>
            </a:p>
            <a:p>
              <a:pPr>
                <a:lnSpc>
                  <a:spcPct val="115000"/>
                </a:lnSpc>
              </a:pPr>
              <a:r>
                <a:rPr lang="en" sz="1600" dirty="0"/>
                <a:t>Python SDK</a:t>
              </a:r>
              <a:endParaRPr sz="1600" dirty="0"/>
            </a:p>
          </p:txBody>
        </p:sp>
      </p:grpSp>
      <p:grpSp>
        <p:nvGrpSpPr>
          <p:cNvPr id="208" name="Google Shape;208;p32"/>
          <p:cNvGrpSpPr/>
          <p:nvPr/>
        </p:nvGrpSpPr>
        <p:grpSpPr>
          <a:xfrm>
            <a:off x="3764033" y="1451567"/>
            <a:ext cx="2752000" cy="4425267"/>
            <a:chOff x="1838325" y="1088675"/>
            <a:chExt cx="2064000" cy="3318950"/>
          </a:xfrm>
        </p:grpSpPr>
        <p:sp>
          <p:nvSpPr>
            <p:cNvPr id="209" name="Google Shape;209;p32"/>
            <p:cNvSpPr/>
            <p:nvPr/>
          </p:nvSpPr>
          <p:spPr>
            <a:xfrm>
              <a:off x="1838325" y="1088675"/>
              <a:ext cx="2064000" cy="770100"/>
            </a:xfrm>
            <a:prstGeom prst="chevron">
              <a:avLst>
                <a:gd name="adj" fmla="val 50000"/>
              </a:avLst>
            </a:prstGeom>
            <a:solidFill>
              <a:srgbClr val="0C58D3"/>
            </a:solidFill>
            <a:ln>
              <a:noFill/>
            </a:ln>
          </p:spPr>
          <p:txBody>
            <a:bodyPr spcFirstLastPara="1" wrap="square" lIns="121900" tIns="121900" rIns="121900" bIns="121900" anchor="ctr" anchorCtr="0">
              <a:noAutofit/>
            </a:bodyPr>
            <a:lstStyle/>
            <a:p>
              <a:pPr algn="ctr"/>
              <a:r>
                <a:rPr lang="en" sz="2400" dirty="0">
                  <a:solidFill>
                    <a:srgbClr val="FFFFFF"/>
                  </a:solidFill>
                  <a:latin typeface="Roboto"/>
                  <a:ea typeface="Roboto"/>
                  <a:cs typeface="Roboto"/>
                  <a:sym typeface="Roboto"/>
                </a:rPr>
                <a:t>Data and Compute source</a:t>
              </a:r>
              <a:endParaRPr sz="2400" dirty="0">
                <a:solidFill>
                  <a:srgbClr val="FFFFFF"/>
                </a:solidFill>
                <a:latin typeface="Roboto"/>
                <a:ea typeface="Roboto"/>
                <a:cs typeface="Roboto"/>
                <a:sym typeface="Roboto"/>
              </a:endParaRPr>
            </a:p>
          </p:txBody>
        </p:sp>
        <p:sp>
          <p:nvSpPr>
            <p:cNvPr id="210" name="Google Shape;210;p32"/>
            <p:cNvSpPr txBox="1"/>
            <p:nvPr/>
          </p:nvSpPr>
          <p:spPr>
            <a:xfrm>
              <a:off x="2017250" y="2057125"/>
              <a:ext cx="1624500" cy="2350500"/>
            </a:xfrm>
            <a:prstGeom prst="rect">
              <a:avLst/>
            </a:prstGeom>
            <a:noFill/>
            <a:ln>
              <a:noFill/>
            </a:ln>
          </p:spPr>
          <p:txBody>
            <a:bodyPr spcFirstLastPara="1" wrap="square" lIns="121900" tIns="121900" rIns="121900" bIns="121900" anchor="t" anchorCtr="0">
              <a:noAutofit/>
            </a:bodyPr>
            <a:lstStyle/>
            <a:p>
              <a:pPr>
                <a:lnSpc>
                  <a:spcPct val="115000"/>
                </a:lnSpc>
              </a:pPr>
              <a:r>
                <a:rPr lang="en" sz="1467" b="1" dirty="0">
                  <a:latin typeface="Roboto"/>
                  <a:ea typeface="Roboto"/>
                  <a:cs typeface="Roboto"/>
                  <a:sym typeface="Roboto"/>
                </a:rPr>
                <a:t>Data Source</a:t>
              </a:r>
              <a:r>
                <a:rPr lang="en" sz="1467" dirty="0">
                  <a:latin typeface="Roboto"/>
                  <a:ea typeface="Roboto"/>
                  <a:cs typeface="Roboto"/>
                  <a:sym typeface="Roboto"/>
                </a:rPr>
                <a:t>: </a:t>
              </a:r>
              <a:r>
                <a:rPr lang="en" sz="1600" dirty="0" err="1"/>
                <a:t>Numpy</a:t>
              </a:r>
              <a:r>
                <a:rPr lang="en" sz="1600" dirty="0"/>
                <a:t> arrays or Pandas </a:t>
              </a:r>
              <a:r>
                <a:rPr lang="en" sz="1600" dirty="0" err="1"/>
                <a:t>dataframe</a:t>
              </a:r>
              <a:endParaRPr sz="1600" dirty="0"/>
            </a:p>
            <a:p>
              <a:pPr>
                <a:lnSpc>
                  <a:spcPct val="115000"/>
                </a:lnSpc>
              </a:pPr>
              <a:endParaRPr sz="1600" dirty="0"/>
            </a:p>
            <a:p>
              <a:pPr>
                <a:lnSpc>
                  <a:spcPct val="115000"/>
                </a:lnSpc>
              </a:pPr>
              <a:r>
                <a:rPr lang="en" sz="1600" b="1" dirty="0"/>
                <a:t>Compute Source:</a:t>
              </a:r>
              <a:endParaRPr sz="1600" b="1" dirty="0"/>
            </a:p>
            <a:p>
              <a:pPr>
                <a:lnSpc>
                  <a:spcPct val="115000"/>
                </a:lnSpc>
              </a:pPr>
              <a:r>
                <a:rPr lang="en" sz="1600" dirty="0"/>
                <a:t> </a:t>
              </a:r>
              <a:r>
                <a:rPr lang="en" sz="1600" dirty="0">
                  <a:uFill>
                    <a:noFill/>
                  </a:uFill>
                  <a:hlinkClick r:id="rId3">
                    <a:extLst>
                      <a:ext uri="{A12FA001-AC4F-418D-AE19-62706E023703}">
                        <ahyp:hlinkClr xmlns:ahyp="http://schemas.microsoft.com/office/drawing/2018/hyperlinkcolor" val="tx"/>
                      </a:ext>
                    </a:extLst>
                  </a:hlinkClick>
                </a:rPr>
                <a:t>local computer, Azure Machine Learning Computes, remote VMs, or Azure Databricks</a:t>
              </a:r>
              <a:endParaRPr sz="1600" dirty="0"/>
            </a:p>
            <a:p>
              <a:pPr>
                <a:lnSpc>
                  <a:spcPct val="115000"/>
                </a:lnSpc>
              </a:pPr>
              <a:endParaRPr sz="1600" dirty="0">
                <a:highlight>
                  <a:srgbClr val="FFFFFF"/>
                </a:highlight>
              </a:endParaRPr>
            </a:p>
          </p:txBody>
        </p:sp>
      </p:grpSp>
      <p:grpSp>
        <p:nvGrpSpPr>
          <p:cNvPr id="211" name="Google Shape;211;p32"/>
          <p:cNvGrpSpPr/>
          <p:nvPr/>
        </p:nvGrpSpPr>
        <p:grpSpPr>
          <a:xfrm>
            <a:off x="6001933" y="1451567"/>
            <a:ext cx="2752000" cy="4425267"/>
            <a:chOff x="3516750" y="1088675"/>
            <a:chExt cx="2064000" cy="3318950"/>
          </a:xfrm>
        </p:grpSpPr>
        <p:sp>
          <p:nvSpPr>
            <p:cNvPr id="212" name="Google Shape;212;p32"/>
            <p:cNvSpPr/>
            <p:nvPr/>
          </p:nvSpPr>
          <p:spPr>
            <a:xfrm>
              <a:off x="3516750" y="1088675"/>
              <a:ext cx="2064000" cy="770100"/>
            </a:xfrm>
            <a:prstGeom prst="chevron">
              <a:avLst>
                <a:gd name="adj" fmla="val 50000"/>
              </a:avLst>
            </a:prstGeom>
            <a:solidFill>
              <a:srgbClr val="0D5DDF"/>
            </a:solidFill>
            <a:ln>
              <a:noFill/>
            </a:ln>
          </p:spPr>
          <p:txBody>
            <a:bodyPr spcFirstLastPara="1" wrap="square" lIns="121900" tIns="121900" rIns="121900" bIns="121900" anchor="ctr" anchorCtr="0">
              <a:noAutofit/>
            </a:bodyPr>
            <a:lstStyle/>
            <a:p>
              <a:pPr algn="ctr"/>
              <a:r>
                <a:rPr lang="en" sz="2400" dirty="0">
                  <a:solidFill>
                    <a:srgbClr val="FFFFFF"/>
                  </a:solidFill>
                  <a:latin typeface="Roboto"/>
                  <a:ea typeface="Roboto"/>
                  <a:cs typeface="Roboto"/>
                  <a:sym typeface="Roboto"/>
                </a:rPr>
                <a:t>Config </a:t>
              </a:r>
              <a:r>
                <a:rPr lang="en" sz="2400" dirty="0" err="1">
                  <a:solidFill>
                    <a:srgbClr val="FFFFFF"/>
                  </a:solidFill>
                  <a:latin typeface="Roboto"/>
                  <a:ea typeface="Roboto"/>
                  <a:cs typeface="Roboto"/>
                  <a:sym typeface="Roboto"/>
                </a:rPr>
                <a:t>AutoML</a:t>
              </a:r>
              <a:endParaRPr sz="2400" dirty="0">
                <a:solidFill>
                  <a:srgbClr val="FFFFFF"/>
                </a:solidFill>
                <a:latin typeface="Roboto"/>
                <a:ea typeface="Roboto"/>
                <a:cs typeface="Roboto"/>
                <a:sym typeface="Roboto"/>
              </a:endParaRPr>
            </a:p>
            <a:p>
              <a:pPr algn="ctr"/>
              <a:r>
                <a:rPr lang="en" sz="2400" dirty="0">
                  <a:solidFill>
                    <a:srgbClr val="FFFFFF"/>
                  </a:solidFill>
                  <a:latin typeface="Roboto"/>
                  <a:ea typeface="Roboto"/>
                  <a:cs typeface="Roboto"/>
                  <a:sym typeface="Roboto"/>
                </a:rPr>
                <a:t>parameters</a:t>
              </a:r>
              <a:endParaRPr sz="2400" dirty="0">
                <a:solidFill>
                  <a:srgbClr val="FFFFFF"/>
                </a:solidFill>
                <a:latin typeface="Roboto"/>
                <a:ea typeface="Roboto"/>
                <a:cs typeface="Roboto"/>
                <a:sym typeface="Roboto"/>
              </a:endParaRPr>
            </a:p>
          </p:txBody>
        </p:sp>
        <p:sp>
          <p:nvSpPr>
            <p:cNvPr id="213" name="Google Shape;213;p32"/>
            <p:cNvSpPr txBox="1"/>
            <p:nvPr/>
          </p:nvSpPr>
          <p:spPr>
            <a:xfrm>
              <a:off x="3739450" y="2057125"/>
              <a:ext cx="1624500" cy="2350500"/>
            </a:xfrm>
            <a:prstGeom prst="rect">
              <a:avLst/>
            </a:prstGeom>
            <a:noFill/>
            <a:ln>
              <a:noFill/>
            </a:ln>
          </p:spPr>
          <p:txBody>
            <a:bodyPr spcFirstLastPara="1" wrap="square" lIns="121900" tIns="121900" rIns="121900" bIns="121900" anchor="t" anchorCtr="0">
              <a:noAutofit/>
            </a:bodyPr>
            <a:lstStyle/>
            <a:p>
              <a:pPr>
                <a:lnSpc>
                  <a:spcPct val="115000"/>
                </a:lnSpc>
              </a:pPr>
              <a:r>
                <a:rPr lang="en" sz="1600" dirty="0"/>
                <a:t>Iterations over different models, hyperparameter settings, advanced preprocessing/featurization, metric</a:t>
              </a:r>
              <a:r>
                <a:rPr lang="en" sz="1600" dirty="0">
                  <a:highlight>
                    <a:srgbClr val="FFFFFF"/>
                  </a:highlight>
                </a:rPr>
                <a:t>s</a:t>
              </a:r>
              <a:endParaRPr sz="1467" dirty="0">
                <a:latin typeface="Roboto"/>
                <a:ea typeface="Roboto"/>
                <a:cs typeface="Roboto"/>
                <a:sym typeface="Roboto"/>
              </a:endParaRPr>
            </a:p>
          </p:txBody>
        </p:sp>
      </p:grpSp>
      <p:grpSp>
        <p:nvGrpSpPr>
          <p:cNvPr id="215" name="Google Shape;215;p32"/>
          <p:cNvGrpSpPr/>
          <p:nvPr/>
        </p:nvGrpSpPr>
        <p:grpSpPr>
          <a:xfrm>
            <a:off x="8239833" y="1491790"/>
            <a:ext cx="2752000" cy="4385045"/>
            <a:chOff x="5195174" y="1307730"/>
            <a:chExt cx="2064000" cy="3099895"/>
          </a:xfrm>
        </p:grpSpPr>
        <p:sp>
          <p:nvSpPr>
            <p:cNvPr id="216" name="Google Shape;216;p32"/>
            <p:cNvSpPr/>
            <p:nvPr/>
          </p:nvSpPr>
          <p:spPr>
            <a:xfrm>
              <a:off x="5195174" y="1307730"/>
              <a:ext cx="2064000" cy="669000"/>
            </a:xfrm>
            <a:prstGeom prst="chevron">
              <a:avLst>
                <a:gd name="adj" fmla="val 50000"/>
              </a:avLst>
            </a:prstGeom>
            <a:solidFill>
              <a:srgbClr val="0E65F0"/>
            </a:solidFill>
            <a:ln>
              <a:noFill/>
            </a:ln>
          </p:spPr>
          <p:txBody>
            <a:bodyPr spcFirstLastPara="1" wrap="square" lIns="121900" tIns="121900" rIns="121900" bIns="121900" anchor="ctr" anchorCtr="0">
              <a:noAutofit/>
            </a:bodyPr>
            <a:lstStyle/>
            <a:p>
              <a:pPr algn="ctr"/>
              <a:r>
                <a:rPr lang="en" sz="2400" dirty="0">
                  <a:solidFill>
                    <a:srgbClr val="FFFFFF"/>
                  </a:solidFill>
                  <a:latin typeface="Roboto"/>
                  <a:ea typeface="Roboto"/>
                  <a:cs typeface="Roboto"/>
                  <a:sym typeface="Roboto"/>
                </a:rPr>
                <a:t>Submit the run</a:t>
              </a:r>
              <a:endParaRPr sz="2400" dirty="0">
                <a:solidFill>
                  <a:srgbClr val="FFFFFF"/>
                </a:solidFill>
                <a:latin typeface="Roboto"/>
                <a:ea typeface="Roboto"/>
                <a:cs typeface="Roboto"/>
                <a:sym typeface="Roboto"/>
              </a:endParaRPr>
            </a:p>
          </p:txBody>
        </p:sp>
        <p:sp>
          <p:nvSpPr>
            <p:cNvPr id="217" name="Google Shape;217;p32"/>
            <p:cNvSpPr txBox="1"/>
            <p:nvPr/>
          </p:nvSpPr>
          <p:spPr>
            <a:xfrm>
              <a:off x="5461650" y="2057125"/>
              <a:ext cx="1624500" cy="2350500"/>
            </a:xfrm>
            <a:prstGeom prst="rect">
              <a:avLst/>
            </a:prstGeom>
            <a:noFill/>
            <a:ln>
              <a:noFill/>
            </a:ln>
          </p:spPr>
          <p:txBody>
            <a:bodyPr spcFirstLastPara="1" wrap="square" lIns="121900" tIns="121900" rIns="121900" bIns="121900" anchor="t" anchorCtr="0">
              <a:noAutofit/>
            </a:bodyPr>
            <a:lstStyle/>
            <a:p>
              <a:pPr>
                <a:lnSpc>
                  <a:spcPct val="115000"/>
                </a:lnSpc>
              </a:pPr>
              <a:r>
                <a:rPr lang="en" sz="1600" dirty="0"/>
                <a:t>Logged run information contains</a:t>
              </a:r>
              <a:endParaRPr sz="1600" dirty="0"/>
            </a:p>
            <a:p>
              <a:pPr>
                <a:lnSpc>
                  <a:spcPct val="115000"/>
                </a:lnSpc>
              </a:pPr>
              <a:r>
                <a:rPr lang="en" sz="1600" dirty="0"/>
                <a:t>metrics</a:t>
              </a:r>
              <a:endParaRPr sz="1600" dirty="0"/>
            </a:p>
            <a:p>
              <a:pPr>
                <a:lnSpc>
                  <a:spcPct val="115000"/>
                </a:lnSpc>
                <a:buClr>
                  <a:schemeClr val="dk2"/>
                </a:buClr>
                <a:buSzPts val="1100"/>
              </a:pPr>
              <a:r>
                <a:rPr lang="en" sz="1600" dirty="0"/>
                <a:t>The training run produces a Python serialized object (</a:t>
              </a:r>
              <a:r>
                <a:rPr lang="en" sz="1333" dirty="0">
                  <a:latin typeface="Courier New"/>
                  <a:ea typeface="Courier New"/>
                  <a:cs typeface="Courier New"/>
                  <a:sym typeface="Courier New"/>
                </a:rPr>
                <a:t>.</a:t>
              </a:r>
              <a:r>
                <a:rPr lang="en" sz="1333" dirty="0" err="1">
                  <a:latin typeface="Courier New"/>
                  <a:ea typeface="Courier New"/>
                  <a:cs typeface="Courier New"/>
                  <a:sym typeface="Courier New"/>
                </a:rPr>
                <a:t>pkl</a:t>
              </a:r>
              <a:r>
                <a:rPr lang="en" sz="1600" dirty="0"/>
                <a:t> file) that contains the model and data preprocessing.</a:t>
              </a:r>
              <a:endParaRPr sz="1467" dirty="0">
                <a:latin typeface="Roboto"/>
                <a:ea typeface="Roboto"/>
                <a:cs typeface="Roboto"/>
                <a:sym typeface="Roboto"/>
              </a:endParaRPr>
            </a:p>
          </p:txBody>
        </p:sp>
      </p:grpSp>
      <p:sp>
        <p:nvSpPr>
          <p:cNvPr id="218" name="Google Shape;218;p32"/>
          <p:cNvSpPr txBox="1"/>
          <p:nvPr/>
        </p:nvSpPr>
        <p:spPr>
          <a:xfrm>
            <a:off x="426367" y="384543"/>
            <a:ext cx="8800400" cy="1026800"/>
          </a:xfrm>
          <a:prstGeom prst="rect">
            <a:avLst/>
          </a:prstGeom>
          <a:noFill/>
          <a:ln>
            <a:noFill/>
          </a:ln>
        </p:spPr>
        <p:txBody>
          <a:bodyPr spcFirstLastPara="1" wrap="square" lIns="121900" tIns="121900" rIns="121900" bIns="121900" anchor="t" anchorCtr="0">
            <a:noAutofit/>
          </a:bodyPr>
          <a:lstStyle/>
          <a:p>
            <a:r>
              <a:rPr lang="en" sz="4000" b="1">
                <a:solidFill>
                  <a:srgbClr val="00FF00"/>
                </a:solidFill>
                <a:latin typeface="Lato"/>
                <a:ea typeface="Lato"/>
                <a:cs typeface="Lato"/>
                <a:sym typeface="Lato"/>
              </a:rPr>
              <a:t>Steps to design Azure AutoML</a:t>
            </a:r>
            <a:endParaRPr sz="2933" b="1">
              <a:solidFill>
                <a:srgbClr val="00FF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2"/>
        <p:cNvGrpSpPr/>
        <p:nvPr/>
      </p:nvGrpSpPr>
      <p:grpSpPr>
        <a:xfrm>
          <a:off x="0" y="0"/>
          <a:ext cx="0" cy="0"/>
          <a:chOff x="0" y="0"/>
          <a:chExt cx="0" cy="0"/>
        </a:xfrm>
      </p:grpSpPr>
      <p:sp>
        <p:nvSpPr>
          <p:cNvPr id="116" name="Rectangle 1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0" name="Picture 239">
            <a:extLst>
              <a:ext uri="{FF2B5EF4-FFF2-40B4-BE49-F238E27FC236}">
                <a16:creationId xmlns:a16="http://schemas.microsoft.com/office/drawing/2014/main" id="{827041B4-B623-472B-AF27-D3F5BBAC1079}"/>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23" name="Google Shape;223;p33"/>
          <p:cNvSpPr txBox="1"/>
          <p:nvPr/>
        </p:nvSpPr>
        <p:spPr>
          <a:xfrm>
            <a:off x="838200" y="365125"/>
            <a:ext cx="10515600" cy="1325563"/>
          </a:xfrm>
        </p:spPr>
        <p:txBody>
          <a:bodyPr spcFirstLastPara="1" vert="horz" lIns="91440" tIns="45720" rIns="91440" bIns="45720" rtlCol="0" anchor="ctr" anchorCtr="0">
            <a:normAutofit/>
          </a:bodyPr>
          <a:lstStyle/>
          <a:p>
            <a:pPr>
              <a:lnSpc>
                <a:spcPct val="90000"/>
              </a:lnSpc>
              <a:spcBef>
                <a:spcPct val="0"/>
              </a:spcBef>
              <a:spcAft>
                <a:spcPts val="600"/>
              </a:spcAft>
            </a:pPr>
            <a:r>
              <a:rPr lang="en-US" sz="4400" b="1">
                <a:solidFill>
                  <a:srgbClr val="FFFFFF"/>
                </a:solidFill>
                <a:latin typeface="+mj-lt"/>
                <a:ea typeface="+mj-ea"/>
                <a:cs typeface="+mj-cs"/>
                <a:sym typeface="Lato"/>
              </a:rPr>
              <a:t>Feature Engineering by Azure AutoML</a:t>
            </a:r>
          </a:p>
        </p:txBody>
      </p:sp>
      <p:graphicFrame>
        <p:nvGraphicFramePr>
          <p:cNvPr id="238" name="Google Shape;224;p33">
            <a:extLst>
              <a:ext uri="{FF2B5EF4-FFF2-40B4-BE49-F238E27FC236}">
                <a16:creationId xmlns:a16="http://schemas.microsoft.com/office/drawing/2014/main" id="{6E6F0AF2-1FAF-434A-B328-0A1671AA9B49}"/>
              </a:ext>
            </a:extLst>
          </p:cNvPr>
          <p:cNvGraphicFramePr/>
          <p:nvPr>
            <p:extLst>
              <p:ext uri="{D42A27DB-BD31-4B8C-83A1-F6EECF244321}">
                <p14:modId xmlns:p14="http://schemas.microsoft.com/office/powerpoint/2010/main" val="30410726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5"/>
        <p:cNvGrpSpPr/>
        <p:nvPr/>
      </p:nvGrpSpPr>
      <p:grpSpPr>
        <a:xfrm>
          <a:off x="0" y="0"/>
          <a:ext cx="0" cy="0"/>
          <a:chOff x="0" y="0"/>
          <a:chExt cx="0" cy="0"/>
        </a:xfrm>
      </p:grpSpPr>
      <p:sp>
        <p:nvSpPr>
          <p:cNvPr id="114" name="Rectangle 1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8" name="Picture 237" descr="Skrip komputer di layar">
            <a:extLst>
              <a:ext uri="{FF2B5EF4-FFF2-40B4-BE49-F238E27FC236}">
                <a16:creationId xmlns:a16="http://schemas.microsoft.com/office/drawing/2014/main" id="{4C29A4C5-2011-46C3-94C1-242098294779}"/>
              </a:ext>
            </a:extLst>
          </p:cNvPr>
          <p:cNvPicPr>
            <a:picLocks noChangeAspect="1"/>
          </p:cNvPicPr>
          <p:nvPr/>
        </p:nvPicPr>
        <p:blipFill rotWithShape="1">
          <a:blip r:embed="rId3">
            <a:alphaModFix amt="50000"/>
          </a:blip>
          <a:srcRect t="5981" b="9750"/>
          <a:stretch/>
        </p:blipFill>
        <p:spPr>
          <a:xfrm>
            <a:off x="20" y="1"/>
            <a:ext cx="12191980" cy="6857999"/>
          </a:xfrm>
          <a:prstGeom prst="rect">
            <a:avLst/>
          </a:prstGeom>
        </p:spPr>
      </p:pic>
      <p:sp>
        <p:nvSpPr>
          <p:cNvPr id="236" name="Google Shape;236;p35"/>
          <p:cNvSpPr txBox="1">
            <a:spLocks noGrp="1"/>
          </p:cNvSpPr>
          <p:nvPr>
            <p:ph type="title"/>
          </p:nvPr>
        </p:nvSpPr>
        <p:spPr>
          <a:xfrm>
            <a:off x="1524000" y="1122362"/>
            <a:ext cx="9144000" cy="2900518"/>
          </a:xfrm>
        </p:spPr>
        <p:txBody>
          <a:bodyPr spcFirstLastPara="1" vert="horz" lIns="91440" tIns="45720" rIns="91440" bIns="45720" rtlCol="0" anchor="b" anchorCtr="0">
            <a:normAutofit/>
          </a:bodyPr>
          <a:lstStyle/>
          <a:p>
            <a:pPr>
              <a:spcBef>
                <a:spcPct val="0"/>
              </a:spcBef>
            </a:pPr>
            <a:r>
              <a:rPr lang="en-US" sz="6000" dirty="0">
                <a:solidFill>
                  <a:srgbClr val="FFFFFF"/>
                </a:solidFill>
              </a:rPr>
              <a:t>Hands on Demo</a:t>
            </a:r>
          </a:p>
        </p:txBody>
      </p:sp>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p:nvPr/>
        </p:nvSpPr>
        <p:spPr>
          <a:xfrm>
            <a:off x="686000" y="398567"/>
            <a:ext cx="8998000" cy="1049600"/>
          </a:xfrm>
          <a:prstGeom prst="rect">
            <a:avLst/>
          </a:prstGeom>
          <a:noFill/>
          <a:ln>
            <a:noFill/>
          </a:ln>
        </p:spPr>
        <p:txBody>
          <a:bodyPr spcFirstLastPara="1" wrap="square" lIns="121900" tIns="121900" rIns="121900" bIns="121900" anchor="t" anchorCtr="0">
            <a:noAutofit/>
          </a:bodyPr>
          <a:lstStyle/>
          <a:p>
            <a:r>
              <a:rPr lang="en" sz="4667" b="1">
                <a:latin typeface="Lato"/>
                <a:ea typeface="Lato"/>
                <a:cs typeface="Lato"/>
                <a:sym typeface="Lato"/>
              </a:rPr>
              <a:t>Learning Resources</a:t>
            </a:r>
            <a:endParaRPr sz="4667" b="1">
              <a:latin typeface="Lato"/>
              <a:ea typeface="Lato"/>
              <a:cs typeface="Lato"/>
              <a:sym typeface="Lato"/>
            </a:endParaRPr>
          </a:p>
        </p:txBody>
      </p:sp>
      <p:sp>
        <p:nvSpPr>
          <p:cNvPr id="242" name="Google Shape;242;p36"/>
          <p:cNvSpPr txBox="1"/>
          <p:nvPr/>
        </p:nvSpPr>
        <p:spPr>
          <a:xfrm>
            <a:off x="935967" y="1648300"/>
            <a:ext cx="8998000" cy="1049600"/>
          </a:xfrm>
          <a:prstGeom prst="rect">
            <a:avLst/>
          </a:prstGeom>
          <a:noFill/>
          <a:ln>
            <a:noFill/>
          </a:ln>
        </p:spPr>
        <p:txBody>
          <a:bodyPr spcFirstLastPara="1" wrap="square" lIns="121900" tIns="121900" rIns="121900" bIns="121900" anchor="t" anchorCtr="0">
            <a:noAutofit/>
          </a:bodyPr>
          <a:lstStyle/>
          <a:p>
            <a:r>
              <a:rPr lang="en" sz="2000" dirty="0">
                <a:latin typeface="Lato"/>
                <a:ea typeface="Lato"/>
                <a:cs typeface="Lato"/>
                <a:sym typeface="Lato"/>
              </a:rPr>
              <a:t>Basics of Machine Learning: </a:t>
            </a:r>
            <a:r>
              <a:rPr lang="en" sz="2000" u="sng" dirty="0">
                <a:solidFill>
                  <a:schemeClr val="hlink"/>
                </a:solidFill>
                <a:hlinkClick r:id="rId3"/>
              </a:rPr>
              <a:t>https://medium.com/@vivekraja98/machine-learning-for-beginners-187178d1326d</a:t>
            </a:r>
            <a:endParaRPr sz="2000" dirty="0">
              <a:latin typeface="Lato"/>
              <a:ea typeface="Lato"/>
              <a:cs typeface="Lato"/>
              <a:sym typeface="Lato"/>
            </a:endParaRPr>
          </a:p>
          <a:p>
            <a:endParaRPr sz="2000" dirty="0">
              <a:latin typeface="Lato"/>
              <a:ea typeface="Lato"/>
              <a:cs typeface="Lato"/>
              <a:sym typeface="Lato"/>
            </a:endParaRPr>
          </a:p>
          <a:p>
            <a:r>
              <a:rPr lang="en" sz="2000" u="sng" dirty="0">
                <a:solidFill>
                  <a:schemeClr val="hlink"/>
                </a:solidFill>
                <a:hlinkClick r:id="rId4"/>
              </a:rPr>
              <a:t>https://azure.microsoft.com/en-us/overview/what-is-machine-learning-platform/#:~:text=Machine%20learning%20(ML)%20is%20the,computer%20learn%20without%20direct%20instruction.&amp;text=Machine%20learning%20uses%20algorithms%20to,model%20that%20can%20make%20predictions.</a:t>
            </a:r>
            <a:endParaRPr sz="2000" dirty="0">
              <a:latin typeface="Lato"/>
              <a:ea typeface="Lato"/>
              <a:cs typeface="Lato"/>
              <a:sym typeface="Lato"/>
            </a:endParaRPr>
          </a:p>
          <a:p>
            <a:endParaRPr sz="2000" dirty="0">
              <a:latin typeface="Lato"/>
              <a:ea typeface="Lato"/>
              <a:cs typeface="Lato"/>
              <a:sym typeface="Lato"/>
            </a:endParaRPr>
          </a:p>
          <a:p>
            <a:r>
              <a:rPr lang="en" sz="2000" dirty="0">
                <a:latin typeface="Lato"/>
                <a:ea typeface="Lato"/>
                <a:cs typeface="Lato"/>
                <a:sym typeface="Lato"/>
              </a:rPr>
              <a:t>Azure free account:</a:t>
            </a:r>
            <a:endParaRPr sz="2000" dirty="0">
              <a:latin typeface="Lato"/>
              <a:ea typeface="Lato"/>
              <a:cs typeface="Lato"/>
              <a:sym typeface="Lato"/>
            </a:endParaRPr>
          </a:p>
          <a:p>
            <a:r>
              <a:rPr lang="en" sz="2000" u="sng" dirty="0">
                <a:solidFill>
                  <a:schemeClr val="hlink"/>
                </a:solidFill>
                <a:hlinkClick r:id="rId5"/>
              </a:rPr>
              <a:t>https://azure.microsoft.com/en-in/free/</a:t>
            </a:r>
            <a:endParaRPr sz="2000" dirty="0">
              <a:latin typeface="Lato"/>
              <a:ea typeface="Lato"/>
              <a:cs typeface="Lato"/>
              <a:sym typeface="Lato"/>
            </a:endParaRPr>
          </a:p>
          <a:p>
            <a:endParaRPr sz="2000" dirty="0">
              <a:latin typeface="Lato"/>
              <a:ea typeface="Lato"/>
              <a:cs typeface="Lato"/>
              <a:sym typeface="Lato"/>
            </a:endParaRPr>
          </a:p>
          <a:p>
            <a:r>
              <a:rPr lang="en" sz="2000" dirty="0">
                <a:latin typeface="Lato"/>
                <a:ea typeface="Lato"/>
                <a:cs typeface="Lato"/>
                <a:sym typeface="Lato"/>
              </a:rPr>
              <a:t>Automated Machine Learning:</a:t>
            </a:r>
            <a:endParaRPr sz="2000" dirty="0">
              <a:latin typeface="Lato"/>
              <a:ea typeface="Lato"/>
              <a:cs typeface="Lato"/>
              <a:sym typeface="Lato"/>
            </a:endParaRPr>
          </a:p>
          <a:p>
            <a:r>
              <a:rPr lang="en" sz="2000" u="sng" dirty="0">
                <a:solidFill>
                  <a:schemeClr val="hlink"/>
                </a:solidFill>
                <a:hlinkClick r:id="rId6"/>
              </a:rPr>
              <a:t>https://docs.microsoft.com/en-in/azure/machine-learning/concept-automated-ml#how-automl-works</a:t>
            </a:r>
            <a:endParaRPr sz="2000" dirty="0">
              <a:latin typeface="Lato"/>
              <a:ea typeface="Lato"/>
              <a:cs typeface="Lato"/>
              <a:sym typeface="Lato"/>
            </a:endParaRPr>
          </a:p>
          <a:p>
            <a:r>
              <a:rPr lang="en" sz="2267" dirty="0">
                <a:latin typeface="Lato"/>
                <a:ea typeface="Lato"/>
                <a:cs typeface="Lato"/>
                <a:sym typeface="Lato"/>
              </a:rPr>
              <a:t> </a:t>
            </a:r>
            <a:endParaRPr sz="2267" dirty="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377471" y="949521"/>
            <a:ext cx="8325600" cy="5114000"/>
          </a:xfrm>
          <a:prstGeom prst="rect">
            <a:avLst/>
          </a:prstGeom>
        </p:spPr>
        <p:txBody>
          <a:bodyPr spcFirstLastPara="1" vert="horz" wrap="square" lIns="121900" tIns="121900" rIns="121900" bIns="121900" rtlCol="0" anchor="ctr" anchorCtr="0">
            <a:noAutofit/>
          </a:bodyPr>
          <a:lstStyle/>
          <a:p>
            <a:r>
              <a:rPr lang="en"/>
              <a:t>Open for QnA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67717D9-0F10-314E-9118-BED3E449FBF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441410" y="0"/>
            <a:ext cx="5309179" cy="6858000"/>
          </a:xfrm>
          <a:prstGeom prst="rect">
            <a:avLst/>
          </a:prstGeom>
        </p:spPr>
      </p:pic>
      <p:sp>
        <p:nvSpPr>
          <p:cNvPr id="7" name="TextBox 6">
            <a:extLst>
              <a:ext uri="{FF2B5EF4-FFF2-40B4-BE49-F238E27FC236}">
                <a16:creationId xmlns:a16="http://schemas.microsoft.com/office/drawing/2014/main" id="{9AB70376-9359-EB4F-BA63-DDD29E31CA28}"/>
              </a:ext>
            </a:extLst>
          </p:cNvPr>
          <p:cNvSpPr txBox="1"/>
          <p:nvPr/>
        </p:nvSpPr>
        <p:spPr>
          <a:xfrm>
            <a:off x="10191998" y="637401"/>
            <a:ext cx="1612942" cy="553998"/>
          </a:xfrm>
          <a:prstGeom prst="rect">
            <a:avLst/>
          </a:prstGeom>
          <a:noFill/>
        </p:spPr>
        <p:txBody>
          <a:bodyPr wrap="none" rtlCol="0">
            <a:spAutoFit/>
          </a:bodyPr>
          <a:lstStyle/>
          <a:p>
            <a:r>
              <a:rPr lang="en-US" sz="3000">
                <a:latin typeface="Arial" panose="020B0604020202020204" pitchFamily="34" charset="0"/>
                <a:cs typeface="Arial" panose="020B0604020202020204" pitchFamily="34" charset="0"/>
              </a:rPr>
              <a:t>Chennai</a:t>
            </a:r>
          </a:p>
        </p:txBody>
      </p:sp>
      <p:sp>
        <p:nvSpPr>
          <p:cNvPr id="8" name="TextBox 7">
            <a:extLst>
              <a:ext uri="{FF2B5EF4-FFF2-40B4-BE49-F238E27FC236}">
                <a16:creationId xmlns:a16="http://schemas.microsoft.com/office/drawing/2014/main" id="{67AC4DEF-6693-DB42-A2D5-C611BF952958}"/>
              </a:ext>
            </a:extLst>
          </p:cNvPr>
          <p:cNvSpPr txBox="1"/>
          <p:nvPr/>
        </p:nvSpPr>
        <p:spPr>
          <a:xfrm>
            <a:off x="9167680" y="1468398"/>
            <a:ext cx="1571264" cy="553998"/>
          </a:xfrm>
          <a:prstGeom prst="rect">
            <a:avLst/>
          </a:prstGeom>
          <a:noFill/>
        </p:spPr>
        <p:txBody>
          <a:bodyPr wrap="none" rtlCol="0">
            <a:spAutoFit/>
          </a:bodyPr>
          <a:lstStyle/>
          <a:p>
            <a:r>
              <a:rPr lang="en-US" sz="3000">
                <a:latin typeface="Arial" panose="020B0604020202020204" pitchFamily="34" charset="0"/>
                <a:cs typeface="Arial" panose="020B0604020202020204" pitchFamily="34" charset="0"/>
              </a:rPr>
              <a:t>Madurai</a:t>
            </a:r>
          </a:p>
        </p:txBody>
      </p:sp>
      <p:sp>
        <p:nvSpPr>
          <p:cNvPr id="9" name="TextBox 8">
            <a:extLst>
              <a:ext uri="{FF2B5EF4-FFF2-40B4-BE49-F238E27FC236}">
                <a16:creationId xmlns:a16="http://schemas.microsoft.com/office/drawing/2014/main" id="{4B029635-028F-7448-89D7-32681F917DD1}"/>
              </a:ext>
            </a:extLst>
          </p:cNvPr>
          <p:cNvSpPr txBox="1"/>
          <p:nvPr/>
        </p:nvSpPr>
        <p:spPr>
          <a:xfrm>
            <a:off x="9913877" y="2299395"/>
            <a:ext cx="2169184" cy="553998"/>
          </a:xfrm>
          <a:prstGeom prst="rect">
            <a:avLst/>
          </a:prstGeom>
          <a:noFill/>
        </p:spPr>
        <p:txBody>
          <a:bodyPr wrap="none" rtlCol="0">
            <a:spAutoFit/>
          </a:bodyPr>
          <a:lstStyle/>
          <a:p>
            <a:r>
              <a:rPr lang="en-US" sz="3000">
                <a:latin typeface="Arial" panose="020B0604020202020204" pitchFamily="34" charset="0"/>
                <a:cs typeface="Arial" panose="020B0604020202020204" pitchFamily="34" charset="0"/>
              </a:rPr>
              <a:t>Coimbatore</a:t>
            </a:r>
          </a:p>
        </p:txBody>
      </p:sp>
      <p:sp>
        <p:nvSpPr>
          <p:cNvPr id="10" name="TextBox 9">
            <a:extLst>
              <a:ext uri="{FF2B5EF4-FFF2-40B4-BE49-F238E27FC236}">
                <a16:creationId xmlns:a16="http://schemas.microsoft.com/office/drawing/2014/main" id="{035E7AFD-A247-974F-81D6-608884463F74}"/>
              </a:ext>
            </a:extLst>
          </p:cNvPr>
          <p:cNvSpPr txBox="1"/>
          <p:nvPr/>
        </p:nvSpPr>
        <p:spPr>
          <a:xfrm>
            <a:off x="10329458" y="4138192"/>
            <a:ext cx="1569660" cy="553998"/>
          </a:xfrm>
          <a:prstGeom prst="rect">
            <a:avLst/>
          </a:prstGeom>
          <a:noFill/>
        </p:spPr>
        <p:txBody>
          <a:bodyPr wrap="none" rtlCol="0">
            <a:spAutoFit/>
          </a:bodyPr>
          <a:lstStyle/>
          <a:p>
            <a:r>
              <a:rPr lang="en-US" sz="3000" err="1">
                <a:latin typeface="Arial" panose="020B0604020202020204" pitchFamily="34" charset="0"/>
                <a:cs typeface="Arial" panose="020B0604020202020204" pitchFamily="34" charset="0"/>
              </a:rPr>
              <a:t>Dindigul</a:t>
            </a:r>
            <a:endParaRPr lang="en-US" sz="30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20E650-FDE0-A741-9600-2468E8C9FCE4}"/>
              </a:ext>
            </a:extLst>
          </p:cNvPr>
          <p:cNvSpPr txBox="1"/>
          <p:nvPr/>
        </p:nvSpPr>
        <p:spPr>
          <a:xfrm>
            <a:off x="9138216" y="3218793"/>
            <a:ext cx="1208985" cy="553998"/>
          </a:xfrm>
          <a:prstGeom prst="rect">
            <a:avLst/>
          </a:prstGeom>
          <a:noFill/>
        </p:spPr>
        <p:txBody>
          <a:bodyPr wrap="none" rtlCol="0">
            <a:spAutoFit/>
          </a:bodyPr>
          <a:lstStyle/>
          <a:p>
            <a:r>
              <a:rPr lang="en-US" sz="3000">
                <a:latin typeface="Arial" panose="020B0604020202020204" pitchFamily="34" charset="0"/>
                <a:cs typeface="Arial" panose="020B0604020202020204" pitchFamily="34" charset="0"/>
              </a:rPr>
              <a:t>Erode</a:t>
            </a:r>
          </a:p>
        </p:txBody>
      </p:sp>
      <p:sp>
        <p:nvSpPr>
          <p:cNvPr id="12" name="TextBox 11">
            <a:extLst>
              <a:ext uri="{FF2B5EF4-FFF2-40B4-BE49-F238E27FC236}">
                <a16:creationId xmlns:a16="http://schemas.microsoft.com/office/drawing/2014/main" id="{AEE152F9-BA9A-654F-96B3-A5648A0481E5}"/>
              </a:ext>
            </a:extLst>
          </p:cNvPr>
          <p:cNvSpPr txBox="1"/>
          <p:nvPr/>
        </p:nvSpPr>
        <p:spPr>
          <a:xfrm>
            <a:off x="9106155" y="5246188"/>
            <a:ext cx="1273105" cy="553998"/>
          </a:xfrm>
          <a:prstGeom prst="rect">
            <a:avLst/>
          </a:prstGeom>
          <a:noFill/>
        </p:spPr>
        <p:txBody>
          <a:bodyPr wrap="none" rtlCol="0">
            <a:spAutoFit/>
          </a:bodyPr>
          <a:lstStyle/>
          <a:p>
            <a:r>
              <a:rPr lang="en-US" sz="3000">
                <a:latin typeface="Arial" panose="020B0604020202020204" pitchFamily="34" charset="0"/>
                <a:cs typeface="Arial" panose="020B0604020202020204" pitchFamily="34" charset="0"/>
              </a:rPr>
              <a:t>Salem</a:t>
            </a:r>
          </a:p>
        </p:txBody>
      </p:sp>
      <p:sp>
        <p:nvSpPr>
          <p:cNvPr id="13" name="TextBox 12">
            <a:extLst>
              <a:ext uri="{FF2B5EF4-FFF2-40B4-BE49-F238E27FC236}">
                <a16:creationId xmlns:a16="http://schemas.microsoft.com/office/drawing/2014/main" id="{77FC2356-74D2-C24E-BDD3-B4F3EAA55677}"/>
              </a:ext>
            </a:extLst>
          </p:cNvPr>
          <p:cNvSpPr txBox="1"/>
          <p:nvPr/>
        </p:nvSpPr>
        <p:spPr>
          <a:xfrm>
            <a:off x="1483560" y="637401"/>
            <a:ext cx="1636025" cy="553998"/>
          </a:xfrm>
          <a:prstGeom prst="rect">
            <a:avLst/>
          </a:prstGeom>
          <a:noFill/>
        </p:spPr>
        <p:txBody>
          <a:bodyPr wrap="none" rtlCol="0">
            <a:spAutoFit/>
          </a:bodyPr>
          <a:lstStyle/>
          <a:p>
            <a:r>
              <a:rPr lang="en-US" sz="3000" err="1">
                <a:latin typeface="Arial" panose="020B0604020202020204" pitchFamily="34" charset="0"/>
                <a:cs typeface="Arial" panose="020B0604020202020204" pitchFamily="34" charset="0"/>
              </a:rPr>
              <a:t>Tanjavur</a:t>
            </a:r>
            <a:endParaRPr lang="en-US" sz="30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7C42809-4E1A-6443-B401-279304A174C8}"/>
              </a:ext>
            </a:extLst>
          </p:cNvPr>
          <p:cNvSpPr txBox="1"/>
          <p:nvPr/>
        </p:nvSpPr>
        <p:spPr>
          <a:xfrm>
            <a:off x="33095" y="1516374"/>
            <a:ext cx="2297424" cy="553998"/>
          </a:xfrm>
          <a:prstGeom prst="rect">
            <a:avLst/>
          </a:prstGeom>
          <a:noFill/>
        </p:spPr>
        <p:txBody>
          <a:bodyPr wrap="none" rtlCol="0">
            <a:spAutoFit/>
          </a:bodyPr>
          <a:lstStyle/>
          <a:p>
            <a:r>
              <a:rPr lang="en-US" sz="3000" err="1">
                <a:latin typeface="Arial" panose="020B0604020202020204" pitchFamily="34" charset="0"/>
                <a:cs typeface="Arial" panose="020B0604020202020204" pitchFamily="34" charset="0"/>
              </a:rPr>
              <a:t>Thoothukudi</a:t>
            </a:r>
            <a:endParaRPr lang="en-US" sz="300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71E4905-F6E4-804F-BDCF-58075215A7A7}"/>
              </a:ext>
            </a:extLst>
          </p:cNvPr>
          <p:cNvSpPr txBox="1"/>
          <p:nvPr/>
        </p:nvSpPr>
        <p:spPr>
          <a:xfrm>
            <a:off x="761221" y="2664795"/>
            <a:ext cx="2573140" cy="553998"/>
          </a:xfrm>
          <a:prstGeom prst="rect">
            <a:avLst/>
          </a:prstGeom>
          <a:noFill/>
        </p:spPr>
        <p:txBody>
          <a:bodyPr wrap="none" rtlCol="0">
            <a:spAutoFit/>
          </a:bodyPr>
          <a:lstStyle/>
          <a:p>
            <a:r>
              <a:rPr lang="en-US" sz="3000" err="1">
                <a:latin typeface="Arial" panose="020B0604020202020204" pitchFamily="34" charset="0"/>
                <a:cs typeface="Arial" panose="020B0604020202020204" pitchFamily="34" charset="0"/>
              </a:rPr>
              <a:t>Thiruchirapalli</a:t>
            </a:r>
            <a:endParaRPr lang="en-US" sz="300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0F47D21-6DC9-544F-B69B-8FC238180388}"/>
              </a:ext>
            </a:extLst>
          </p:cNvPr>
          <p:cNvSpPr txBox="1"/>
          <p:nvPr/>
        </p:nvSpPr>
        <p:spPr>
          <a:xfrm>
            <a:off x="104488" y="3825252"/>
            <a:ext cx="2146742" cy="553998"/>
          </a:xfrm>
          <a:prstGeom prst="rect">
            <a:avLst/>
          </a:prstGeom>
          <a:noFill/>
        </p:spPr>
        <p:txBody>
          <a:bodyPr wrap="none" rtlCol="0">
            <a:spAutoFit/>
          </a:bodyPr>
          <a:lstStyle/>
          <a:p>
            <a:r>
              <a:rPr lang="en-US" sz="3000" err="1">
                <a:latin typeface="Arial" panose="020B0604020202020204" pitchFamily="34" charset="0"/>
                <a:cs typeface="Arial" panose="020B0604020202020204" pitchFamily="34" charset="0"/>
              </a:rPr>
              <a:t>Thirunelveli</a:t>
            </a:r>
            <a:endParaRPr lang="en-US" sz="300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52F20B8-39D1-F140-ADE0-079E6DFB4F41}"/>
              </a:ext>
            </a:extLst>
          </p:cNvPr>
          <p:cNvSpPr txBox="1"/>
          <p:nvPr/>
        </p:nvSpPr>
        <p:spPr>
          <a:xfrm>
            <a:off x="1199878" y="4788398"/>
            <a:ext cx="1600246" cy="553998"/>
          </a:xfrm>
          <a:prstGeom prst="rect">
            <a:avLst/>
          </a:prstGeom>
          <a:noFill/>
        </p:spPr>
        <p:txBody>
          <a:bodyPr wrap="none" rtlCol="0">
            <a:spAutoFit/>
          </a:bodyPr>
          <a:lstStyle/>
          <a:p>
            <a:r>
              <a:rPr lang="en-US" sz="3000" err="1">
                <a:latin typeface="Arial" panose="020B0604020202020204" pitchFamily="34" charset="0"/>
                <a:cs typeface="Arial" panose="020B0604020202020204" pitchFamily="34" charset="0"/>
              </a:rPr>
              <a:t>Tiruppur</a:t>
            </a:r>
            <a:endParaRPr lang="en-US" sz="300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475C100-9331-2B47-8882-DBB125FFCAD1}"/>
              </a:ext>
            </a:extLst>
          </p:cNvPr>
          <p:cNvSpPr txBox="1"/>
          <p:nvPr/>
        </p:nvSpPr>
        <p:spPr>
          <a:xfrm>
            <a:off x="125881" y="5948855"/>
            <a:ext cx="1357679" cy="553998"/>
          </a:xfrm>
          <a:prstGeom prst="rect">
            <a:avLst/>
          </a:prstGeom>
          <a:noFill/>
        </p:spPr>
        <p:txBody>
          <a:bodyPr wrap="none" rtlCol="0">
            <a:spAutoFit/>
          </a:bodyPr>
          <a:lstStyle/>
          <a:p>
            <a:r>
              <a:rPr lang="en-US" sz="3000">
                <a:latin typeface="Arial" panose="020B0604020202020204" pitchFamily="34" charset="0"/>
                <a:cs typeface="Arial" panose="020B0604020202020204" pitchFamily="34" charset="0"/>
              </a:rPr>
              <a:t>Vellore</a:t>
            </a:r>
          </a:p>
        </p:txBody>
      </p:sp>
      <p:sp>
        <p:nvSpPr>
          <p:cNvPr id="19" name="TextBox 18">
            <a:extLst>
              <a:ext uri="{FF2B5EF4-FFF2-40B4-BE49-F238E27FC236}">
                <a16:creationId xmlns:a16="http://schemas.microsoft.com/office/drawing/2014/main" id="{726CE5CF-D1D9-E642-B101-9253880FA2D0}"/>
              </a:ext>
            </a:extLst>
          </p:cNvPr>
          <p:cNvSpPr txBox="1"/>
          <p:nvPr/>
        </p:nvSpPr>
        <p:spPr>
          <a:xfrm>
            <a:off x="4445252" y="3105834"/>
            <a:ext cx="3518912" cy="646331"/>
          </a:xfrm>
          <a:prstGeom prst="rect">
            <a:avLst/>
          </a:prstGeom>
          <a:noFill/>
        </p:spPr>
        <p:txBody>
          <a:bodyPr wrap="none" rtlCol="0">
            <a:spAutoFit/>
          </a:bodyPr>
          <a:lstStyle/>
          <a:p>
            <a:r>
              <a:rPr lang="en-US" sz="3600">
                <a:latin typeface="Arial" panose="020B0604020202020204" pitchFamily="34" charset="0"/>
                <a:cs typeface="Arial" panose="020B0604020202020204" pitchFamily="34" charset="0"/>
              </a:rPr>
              <a:t>12 Communities</a:t>
            </a:r>
          </a:p>
        </p:txBody>
      </p:sp>
    </p:spTree>
    <p:extLst>
      <p:ext uri="{BB962C8B-B14F-4D97-AF65-F5344CB8AC3E}">
        <p14:creationId xmlns:p14="http://schemas.microsoft.com/office/powerpoint/2010/main" val="1372134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3">
            <a:extLst>
              <a:ext uri="{FF2B5EF4-FFF2-40B4-BE49-F238E27FC236}">
                <a16:creationId xmlns:a16="http://schemas.microsoft.com/office/drawing/2014/main" id="{D8872522-C2F4-8F4B-8FF1-5610DC0B62B4}"/>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1264532" y="4673819"/>
            <a:ext cx="1698914" cy="1534332"/>
          </a:xfrm>
          <a:prstGeom prst="rect">
            <a:avLst/>
          </a:prstGeom>
        </p:spPr>
      </p:pic>
      <p:sp>
        <p:nvSpPr>
          <p:cNvPr id="4" name="Content Placeholder 2">
            <a:extLst>
              <a:ext uri="{FF2B5EF4-FFF2-40B4-BE49-F238E27FC236}">
                <a16:creationId xmlns:a16="http://schemas.microsoft.com/office/drawing/2014/main" id="{293C976A-A58A-B045-BD2F-061CD781A256}"/>
              </a:ext>
            </a:extLst>
          </p:cNvPr>
          <p:cNvSpPr txBox="1">
            <a:spLocks/>
          </p:cNvSpPr>
          <p:nvPr/>
        </p:nvSpPr>
        <p:spPr>
          <a:xfrm>
            <a:off x="3303372" y="5251460"/>
            <a:ext cx="7883610" cy="67143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Arial" panose="020B0604020202020204" pitchFamily="34" charset="0"/>
                <a:cs typeface="Arial" panose="020B0604020202020204" pitchFamily="34" charset="0"/>
              </a:rPr>
              <a:t>https://</a:t>
            </a:r>
            <a:r>
              <a:rPr lang="en-US" err="1">
                <a:latin typeface="Arial" panose="020B0604020202020204" pitchFamily="34" charset="0"/>
                <a:cs typeface="Arial" panose="020B0604020202020204" pitchFamily="34" charset="0"/>
              </a:rPr>
              <a:t>github.com</a:t>
            </a:r>
            <a:r>
              <a:rPr lang="en-US">
                <a:latin typeface="Arial" panose="020B0604020202020204" pitchFamily="34" charset="0"/>
                <a:cs typeface="Arial" panose="020B0604020202020204" pitchFamily="34" charset="0"/>
              </a:rPr>
              <a:t>/Vivek0712/</a:t>
            </a:r>
            <a:r>
              <a:rPr lang="en-US" err="1">
                <a:latin typeface="Arial" panose="020B0604020202020204" pitchFamily="34" charset="0"/>
                <a:cs typeface="Arial" panose="020B0604020202020204" pitchFamily="34" charset="0"/>
              </a:rPr>
              <a:t>azdev-tn</a:t>
            </a:r>
            <a:endParaRPr lang="en-US">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5DFC52E-B6C5-B34A-957B-34EE42EBA2FE}"/>
              </a:ext>
            </a:extLst>
          </p:cNvPr>
          <p:cNvSpPr txBox="1"/>
          <p:nvPr/>
        </p:nvSpPr>
        <p:spPr>
          <a:xfrm>
            <a:off x="3830908" y="3926123"/>
            <a:ext cx="5024452" cy="707886"/>
          </a:xfrm>
          <a:prstGeom prst="rect">
            <a:avLst/>
          </a:prstGeom>
          <a:noFill/>
        </p:spPr>
        <p:txBody>
          <a:bodyPr wrap="none" rtlCol="0">
            <a:spAutoFit/>
          </a:bodyPr>
          <a:lstStyle/>
          <a:p>
            <a:r>
              <a:rPr lang="en-US" sz="4000">
                <a:latin typeface="Arial" panose="020B0604020202020204" pitchFamily="34" charset="0"/>
                <a:cs typeface="Arial" panose="020B0604020202020204" pitchFamily="34" charset="0"/>
              </a:rPr>
              <a:t>We got you covered!!</a:t>
            </a:r>
          </a:p>
        </p:txBody>
      </p:sp>
      <p:graphicFrame>
        <p:nvGraphicFramePr>
          <p:cNvPr id="7" name="TextBox 2">
            <a:extLst>
              <a:ext uri="{FF2B5EF4-FFF2-40B4-BE49-F238E27FC236}">
                <a16:creationId xmlns:a16="http://schemas.microsoft.com/office/drawing/2014/main" id="{9DFDF913-C9BC-4162-9764-DA63E2574637}"/>
              </a:ext>
            </a:extLst>
          </p:cNvPr>
          <p:cNvGraphicFramePr/>
          <p:nvPr/>
        </p:nvGraphicFramePr>
        <p:xfrm>
          <a:off x="937053" y="351804"/>
          <a:ext cx="10023390" cy="36647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35723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3">
            <a:extLst>
              <a:ext uri="{FF2B5EF4-FFF2-40B4-BE49-F238E27FC236}">
                <a16:creationId xmlns:a16="http://schemas.microsoft.com/office/drawing/2014/main" id="{D8872522-C2F4-8F4B-8FF1-5610DC0B62B4}"/>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2105120" y="3912656"/>
            <a:ext cx="1698914" cy="1534332"/>
          </a:xfrm>
          <a:prstGeom prst="rect">
            <a:avLst/>
          </a:prstGeom>
        </p:spPr>
      </p:pic>
      <p:sp>
        <p:nvSpPr>
          <p:cNvPr id="4" name="Content Placeholder 2">
            <a:extLst>
              <a:ext uri="{FF2B5EF4-FFF2-40B4-BE49-F238E27FC236}">
                <a16:creationId xmlns:a16="http://schemas.microsoft.com/office/drawing/2014/main" id="{293C976A-A58A-B045-BD2F-061CD781A256}"/>
              </a:ext>
            </a:extLst>
          </p:cNvPr>
          <p:cNvSpPr txBox="1">
            <a:spLocks/>
          </p:cNvSpPr>
          <p:nvPr/>
        </p:nvSpPr>
        <p:spPr>
          <a:xfrm>
            <a:off x="816253" y="5446988"/>
            <a:ext cx="4276648" cy="71097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a:latin typeface="Arial" panose="020B0604020202020204" pitchFamily="34" charset="0"/>
                <a:cs typeface="Arial" panose="020B0604020202020204" pitchFamily="34" charset="0"/>
              </a:rPr>
              <a:t>Vivek0712/</a:t>
            </a:r>
            <a:r>
              <a:rPr lang="en-US" sz="3600" err="1">
                <a:latin typeface="Arial" panose="020B0604020202020204" pitchFamily="34" charset="0"/>
                <a:cs typeface="Arial" panose="020B0604020202020204" pitchFamily="34" charset="0"/>
              </a:rPr>
              <a:t>azdev-tn</a:t>
            </a:r>
            <a:endParaRPr lang="en-US" sz="3600">
              <a:latin typeface="Arial" panose="020B0604020202020204" pitchFamily="34" charset="0"/>
              <a:cs typeface="Arial" panose="020B0604020202020204" pitchFamily="34"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D4BDC592-AF3C-2340-93D7-9F3AAFD2DA2F}"/>
              </a:ext>
            </a:extLst>
          </p:cNvPr>
          <p:cNvPicPr>
            <a:picLocks noChangeAspect="1"/>
          </p:cNvPicPr>
          <p:nvPr/>
        </p:nvPicPr>
        <p:blipFill>
          <a:blip r:embed="rId4"/>
          <a:stretch>
            <a:fillRect/>
          </a:stretch>
        </p:blipFill>
        <p:spPr>
          <a:xfrm>
            <a:off x="5585285" y="0"/>
            <a:ext cx="6606715" cy="6858000"/>
          </a:xfrm>
          <a:prstGeom prst="rect">
            <a:avLst/>
          </a:prstGeom>
        </p:spPr>
      </p:pic>
      <p:sp>
        <p:nvSpPr>
          <p:cNvPr id="8" name="TextBox 7">
            <a:extLst>
              <a:ext uri="{FF2B5EF4-FFF2-40B4-BE49-F238E27FC236}">
                <a16:creationId xmlns:a16="http://schemas.microsoft.com/office/drawing/2014/main" id="{2A9A607B-3CF9-A04C-89C0-5325E046F291}"/>
              </a:ext>
            </a:extLst>
          </p:cNvPr>
          <p:cNvSpPr txBox="1"/>
          <p:nvPr/>
        </p:nvSpPr>
        <p:spPr>
          <a:xfrm>
            <a:off x="642832" y="1666394"/>
            <a:ext cx="4623489" cy="1323439"/>
          </a:xfrm>
          <a:prstGeom prst="rect">
            <a:avLst/>
          </a:prstGeom>
          <a:noFill/>
        </p:spPr>
        <p:txBody>
          <a:bodyPr wrap="square" rtlCol="0">
            <a:spAutoFit/>
          </a:bodyPr>
          <a:lstStyle/>
          <a:p>
            <a:r>
              <a:rPr lang="en-US" sz="4000"/>
              <a:t>We got featured in </a:t>
            </a:r>
          </a:p>
          <a:p>
            <a:r>
              <a:rPr lang="en-US" sz="4000"/>
              <a:t>Microsoft Newsletter</a:t>
            </a:r>
          </a:p>
        </p:txBody>
      </p:sp>
    </p:spTree>
    <p:extLst>
      <p:ext uri="{BB962C8B-B14F-4D97-AF65-F5344CB8AC3E}">
        <p14:creationId xmlns:p14="http://schemas.microsoft.com/office/powerpoint/2010/main" val="2219756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3">
            <a:extLst>
              <a:ext uri="{FF2B5EF4-FFF2-40B4-BE49-F238E27FC236}">
                <a16:creationId xmlns:a16="http://schemas.microsoft.com/office/drawing/2014/main" id="{D8872522-C2F4-8F4B-8FF1-5610DC0B62B4}"/>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2105120" y="3912656"/>
            <a:ext cx="1698914" cy="1534332"/>
          </a:xfrm>
          <a:prstGeom prst="rect">
            <a:avLst/>
          </a:prstGeom>
        </p:spPr>
      </p:pic>
      <p:sp>
        <p:nvSpPr>
          <p:cNvPr id="4" name="Content Placeholder 2">
            <a:extLst>
              <a:ext uri="{FF2B5EF4-FFF2-40B4-BE49-F238E27FC236}">
                <a16:creationId xmlns:a16="http://schemas.microsoft.com/office/drawing/2014/main" id="{293C976A-A58A-B045-BD2F-061CD781A256}"/>
              </a:ext>
            </a:extLst>
          </p:cNvPr>
          <p:cNvSpPr txBox="1">
            <a:spLocks/>
          </p:cNvSpPr>
          <p:nvPr/>
        </p:nvSpPr>
        <p:spPr>
          <a:xfrm>
            <a:off x="816253" y="5446988"/>
            <a:ext cx="4276648" cy="71097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a:latin typeface="Arial" panose="020B0604020202020204" pitchFamily="34" charset="0"/>
                <a:cs typeface="Arial" panose="020B0604020202020204" pitchFamily="34" charset="0"/>
              </a:rPr>
              <a:t>Vivek0712/</a:t>
            </a:r>
            <a:r>
              <a:rPr lang="en-US" sz="3600" err="1">
                <a:latin typeface="Arial" panose="020B0604020202020204" pitchFamily="34" charset="0"/>
                <a:cs typeface="Arial" panose="020B0604020202020204" pitchFamily="34" charset="0"/>
              </a:rPr>
              <a:t>azdev-tn</a:t>
            </a:r>
            <a:endParaRPr lang="en-US" sz="36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A9A607B-3CF9-A04C-89C0-5325E046F291}"/>
              </a:ext>
            </a:extLst>
          </p:cNvPr>
          <p:cNvSpPr txBox="1"/>
          <p:nvPr/>
        </p:nvSpPr>
        <p:spPr>
          <a:xfrm>
            <a:off x="642832" y="1666394"/>
            <a:ext cx="4623489" cy="1323439"/>
          </a:xfrm>
          <a:prstGeom prst="rect">
            <a:avLst/>
          </a:prstGeom>
          <a:noFill/>
        </p:spPr>
        <p:txBody>
          <a:bodyPr wrap="square" rtlCol="0">
            <a:spAutoFit/>
          </a:bodyPr>
          <a:lstStyle/>
          <a:p>
            <a:r>
              <a:rPr lang="en-US" sz="4000"/>
              <a:t>We got featured in </a:t>
            </a:r>
          </a:p>
          <a:p>
            <a:r>
              <a:rPr lang="en-US" sz="4000"/>
              <a:t>Microsoft Newsletter</a:t>
            </a:r>
          </a:p>
        </p:txBody>
      </p:sp>
      <p:pic>
        <p:nvPicPr>
          <p:cNvPr id="5" name="Picture 4" descr="Graphical user interface, text, application&#10;&#10;Description automatically generated">
            <a:extLst>
              <a:ext uri="{FF2B5EF4-FFF2-40B4-BE49-F238E27FC236}">
                <a16:creationId xmlns:a16="http://schemas.microsoft.com/office/drawing/2014/main" id="{FC3C6E49-FCB6-7A4B-9ACA-A7039543D03D}"/>
              </a:ext>
            </a:extLst>
          </p:cNvPr>
          <p:cNvPicPr>
            <a:picLocks noChangeAspect="1"/>
          </p:cNvPicPr>
          <p:nvPr/>
        </p:nvPicPr>
        <p:blipFill>
          <a:blip r:embed="rId4"/>
          <a:stretch>
            <a:fillRect/>
          </a:stretch>
        </p:blipFill>
        <p:spPr>
          <a:xfrm>
            <a:off x="6185338" y="-115613"/>
            <a:ext cx="6400800" cy="6858000"/>
          </a:xfrm>
          <a:prstGeom prst="rect">
            <a:avLst/>
          </a:prstGeom>
        </p:spPr>
      </p:pic>
      <p:sp>
        <p:nvSpPr>
          <p:cNvPr id="7" name="Rectangle 6">
            <a:extLst>
              <a:ext uri="{FF2B5EF4-FFF2-40B4-BE49-F238E27FC236}">
                <a16:creationId xmlns:a16="http://schemas.microsoft.com/office/drawing/2014/main" id="{109005E0-CB64-F748-8590-E5787B0BBF6A}"/>
              </a:ext>
            </a:extLst>
          </p:cNvPr>
          <p:cNvSpPr/>
          <p:nvPr/>
        </p:nvSpPr>
        <p:spPr>
          <a:xfrm>
            <a:off x="6390290" y="5097517"/>
            <a:ext cx="5801710" cy="5570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511428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DFA084-431F-4041-BF0B-F8CEAE773C94}"/>
              </a:ext>
            </a:extLst>
          </p:cNvPr>
          <p:cNvSpPr txBox="1"/>
          <p:nvPr/>
        </p:nvSpPr>
        <p:spPr>
          <a:xfrm>
            <a:off x="557433" y="738121"/>
            <a:ext cx="6658737" cy="3218688"/>
          </a:xfrm>
        </p:spPr>
        <p:txBody>
          <a:bodyPr vert="horz" lIns="91440" tIns="45720" rIns="91440" bIns="45720" rtlCol="0" anchor="b">
            <a:normAutofit/>
          </a:bodyPr>
          <a:lstStyle/>
          <a:p>
            <a:pPr>
              <a:spcBef>
                <a:spcPct val="0"/>
              </a:spcBef>
              <a:spcAft>
                <a:spcPts val="600"/>
              </a:spcAft>
            </a:pPr>
            <a:r>
              <a:rPr lang="en-US" sz="9600">
                <a:latin typeface="+mj-lt"/>
                <a:ea typeface="+mj-ea"/>
                <a:cs typeface="+mj-cs"/>
              </a:rPr>
              <a:t>Find us on</a:t>
            </a:r>
          </a:p>
        </p:txBody>
      </p:sp>
      <p:pic>
        <p:nvPicPr>
          <p:cNvPr id="3" name="Picture 2" descr="Icon&#10;&#10;Description automatically generated with medium confidence">
            <a:extLst>
              <a:ext uri="{FF2B5EF4-FFF2-40B4-BE49-F238E27FC236}">
                <a16:creationId xmlns:a16="http://schemas.microsoft.com/office/drawing/2014/main" id="{E6EEBD55-99A2-4C42-BCFE-D6175D74B9B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35446" y="302800"/>
            <a:ext cx="2134230" cy="204466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769CEA8E-58B8-0F42-857A-FFF4F9323CBA}"/>
              </a:ext>
            </a:extLst>
          </p:cNvPr>
          <p:cNvPicPr>
            <a:picLocks noChangeAspect="1"/>
          </p:cNvPicPr>
          <p:nvPr/>
        </p:nvPicPr>
        <p:blipFill>
          <a:blip r:embed="rId4"/>
          <a:stretch>
            <a:fillRect/>
          </a:stretch>
        </p:blipFill>
        <p:spPr>
          <a:xfrm>
            <a:off x="972132" y="236142"/>
            <a:ext cx="4378748" cy="2405607"/>
          </a:xfrm>
          <a:prstGeom prst="rect">
            <a:avLst/>
          </a:prstGeom>
        </p:spPr>
      </p:pic>
      <p:sp>
        <p:nvSpPr>
          <p:cNvPr id="8" name="Rectangle 7">
            <a:extLst>
              <a:ext uri="{FF2B5EF4-FFF2-40B4-BE49-F238E27FC236}">
                <a16:creationId xmlns:a16="http://schemas.microsoft.com/office/drawing/2014/main" id="{B6EFA30F-436E-704C-883C-D930618F295C}"/>
              </a:ext>
            </a:extLst>
          </p:cNvPr>
          <p:cNvSpPr/>
          <p:nvPr/>
        </p:nvSpPr>
        <p:spPr>
          <a:xfrm>
            <a:off x="557213" y="4413717"/>
            <a:ext cx="5664756" cy="646331"/>
          </a:xfrm>
          <a:prstGeom prst="rect">
            <a:avLst/>
          </a:prstGeom>
        </p:spPr>
        <p:txBody>
          <a:bodyPr wrap="none">
            <a:spAutoFit/>
          </a:bodyPr>
          <a:lstStyle/>
          <a:p>
            <a:r>
              <a:rPr lang="en-US" sz="3600">
                <a:latin typeface="Arial" panose="020B0604020202020204" pitchFamily="34" charset="0"/>
                <a:cs typeface="Arial" panose="020B0604020202020204" pitchFamily="34" charset="0"/>
                <a:hlinkClick r:id="rId5"/>
              </a:rPr>
              <a:t>https://azdev.konfhub.com/</a:t>
            </a:r>
            <a:endParaRPr lang="en-US" sz="3600">
              <a:latin typeface="Arial" panose="020B0604020202020204" pitchFamily="34" charset="0"/>
              <a:cs typeface="Arial" panose="020B0604020202020204" pitchFamily="34" charset="0"/>
            </a:endParaRPr>
          </a:p>
        </p:txBody>
      </p:sp>
      <p:pic>
        <p:nvPicPr>
          <p:cNvPr id="10" name="Picture 9" descr="Logo, icon&#10;&#10;Description automatically generated">
            <a:extLst>
              <a:ext uri="{FF2B5EF4-FFF2-40B4-BE49-F238E27FC236}">
                <a16:creationId xmlns:a16="http://schemas.microsoft.com/office/drawing/2014/main" id="{92BE43A1-857A-5D43-8E63-BD2E03D9861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883411" y="2775417"/>
            <a:ext cx="1638300" cy="1638300"/>
          </a:xfrm>
          <a:prstGeom prst="rect">
            <a:avLst/>
          </a:prstGeom>
        </p:spPr>
      </p:pic>
      <p:pic>
        <p:nvPicPr>
          <p:cNvPr id="16" name="Picture 15" descr="Icon&#10;&#10;Description automatically generated">
            <a:extLst>
              <a:ext uri="{FF2B5EF4-FFF2-40B4-BE49-F238E27FC236}">
                <a16:creationId xmlns:a16="http://schemas.microsoft.com/office/drawing/2014/main" id="{32145C6B-F080-6C41-8F2C-329A2830872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544083" y="4510536"/>
            <a:ext cx="2316956" cy="2316956"/>
          </a:xfrm>
          <a:prstGeom prst="rect">
            <a:avLst/>
          </a:prstGeom>
        </p:spPr>
      </p:pic>
    </p:spTree>
    <p:extLst>
      <p:ext uri="{BB962C8B-B14F-4D97-AF65-F5344CB8AC3E}">
        <p14:creationId xmlns:p14="http://schemas.microsoft.com/office/powerpoint/2010/main" val="3038583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3950-1FEB-F940-8BE9-7DC6B37AEFAF}"/>
              </a:ext>
            </a:extLst>
          </p:cNvPr>
          <p:cNvSpPr>
            <a:spLocks noGrp="1"/>
          </p:cNvSpPr>
          <p:nvPr>
            <p:ph type="title"/>
          </p:nvPr>
        </p:nvSpPr>
        <p:spPr/>
        <p:txBody>
          <a:bodyPr/>
          <a:lstStyle/>
          <a:p>
            <a:r>
              <a:rPr lang="en-US" dirty="0"/>
              <a:t>We are in Clubhouse!!!!!</a:t>
            </a:r>
          </a:p>
        </p:txBody>
      </p:sp>
      <p:sp>
        <p:nvSpPr>
          <p:cNvPr id="3" name="Content Placeholder 2">
            <a:extLst>
              <a:ext uri="{FF2B5EF4-FFF2-40B4-BE49-F238E27FC236}">
                <a16:creationId xmlns:a16="http://schemas.microsoft.com/office/drawing/2014/main" id="{980186C2-9688-4E41-9F92-F85924203C95}"/>
              </a:ext>
            </a:extLst>
          </p:cNvPr>
          <p:cNvSpPr>
            <a:spLocks noGrp="1"/>
          </p:cNvSpPr>
          <p:nvPr>
            <p:ph idx="1"/>
          </p:nvPr>
        </p:nvSpPr>
        <p:spPr/>
        <p:txBody>
          <a:bodyPr/>
          <a:lstStyle/>
          <a:p>
            <a:pPr marL="0" indent="0">
              <a:buNone/>
            </a:pPr>
            <a:r>
              <a:rPr lang="en-US" dirty="0"/>
              <a:t>Join us for more amazing audio sessions, discussions, guidance, tricks and tips, certification &amp; fun contests</a:t>
            </a:r>
          </a:p>
          <a:p>
            <a:pPr marL="0" indent="0">
              <a:buNone/>
            </a:pPr>
            <a:endParaRPr lang="en-US" dirty="0"/>
          </a:p>
        </p:txBody>
      </p:sp>
      <p:pic>
        <p:nvPicPr>
          <p:cNvPr id="5" name="Picture 4" descr="Text&#10;&#10;Description automatically generated">
            <a:extLst>
              <a:ext uri="{FF2B5EF4-FFF2-40B4-BE49-F238E27FC236}">
                <a16:creationId xmlns:a16="http://schemas.microsoft.com/office/drawing/2014/main" id="{D111698A-FEA8-0D45-A3FF-F86CED5EA35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4130" y="3053483"/>
            <a:ext cx="5421870" cy="3015915"/>
          </a:xfrm>
          <a:prstGeom prst="rect">
            <a:avLst/>
          </a:prstGeom>
        </p:spPr>
      </p:pic>
      <p:sp>
        <p:nvSpPr>
          <p:cNvPr id="6" name="TextBox 5">
            <a:extLst>
              <a:ext uri="{FF2B5EF4-FFF2-40B4-BE49-F238E27FC236}">
                <a16:creationId xmlns:a16="http://schemas.microsoft.com/office/drawing/2014/main" id="{09BDF1AB-0FB7-824E-BE6B-A2027E6BF88F}"/>
              </a:ext>
            </a:extLst>
          </p:cNvPr>
          <p:cNvSpPr txBox="1"/>
          <p:nvPr/>
        </p:nvSpPr>
        <p:spPr>
          <a:xfrm>
            <a:off x="6260070" y="4001294"/>
            <a:ext cx="5446043" cy="707886"/>
          </a:xfrm>
          <a:prstGeom prst="rect">
            <a:avLst/>
          </a:prstGeom>
          <a:noFill/>
        </p:spPr>
        <p:txBody>
          <a:bodyPr wrap="none" rtlCol="0">
            <a:spAutoFit/>
          </a:bodyPr>
          <a:lstStyle/>
          <a:p>
            <a:r>
              <a:rPr lang="en-US" sz="4000" dirty="0"/>
              <a:t>AZURE DEV COMMUNITY</a:t>
            </a:r>
          </a:p>
        </p:txBody>
      </p:sp>
    </p:spTree>
    <p:extLst>
      <p:ext uri="{BB962C8B-B14F-4D97-AF65-F5344CB8AC3E}">
        <p14:creationId xmlns:p14="http://schemas.microsoft.com/office/powerpoint/2010/main" val="844914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66D3A-3AFE-0B49-8B71-288E83CFC8A5}"/>
              </a:ext>
            </a:extLst>
          </p:cNvPr>
          <p:cNvSpPr>
            <a:spLocks noGrp="1"/>
          </p:cNvSpPr>
          <p:nvPr>
            <p:ph type="title"/>
          </p:nvPr>
        </p:nvSpPr>
        <p:spPr>
          <a:xfrm>
            <a:off x="838200" y="401221"/>
            <a:ext cx="10515600" cy="1348065"/>
          </a:xfrm>
        </p:spPr>
        <p:txBody>
          <a:bodyPr>
            <a:normAutofit/>
          </a:bodyPr>
          <a:lstStyle/>
          <a:p>
            <a:pPr>
              <a:lnSpc>
                <a:spcPct val="90000"/>
              </a:lnSpc>
            </a:pPr>
            <a:r>
              <a:rPr lang="en-US" sz="4300" dirty="0"/>
              <a:t>Check out my awesome blogs &amp;repos</a:t>
            </a:r>
          </a:p>
        </p:txBody>
      </p:sp>
      <p:sp>
        <p:nvSpPr>
          <p:cNvPr id="4" name="Content Placeholder 3">
            <a:extLst>
              <a:ext uri="{FF2B5EF4-FFF2-40B4-BE49-F238E27FC236}">
                <a16:creationId xmlns:a16="http://schemas.microsoft.com/office/drawing/2014/main" id="{1798EE44-5BD3-6446-B5CC-E9B35D7E43DD}"/>
              </a:ext>
            </a:extLst>
          </p:cNvPr>
          <p:cNvSpPr>
            <a:spLocks noGrp="1"/>
          </p:cNvSpPr>
          <p:nvPr>
            <p:ph idx="1"/>
          </p:nvPr>
        </p:nvSpPr>
        <p:spPr>
          <a:xfrm>
            <a:off x="838200" y="2586789"/>
            <a:ext cx="10515600" cy="3590174"/>
          </a:xfrm>
        </p:spPr>
        <p:txBody>
          <a:bodyPr>
            <a:normAutofit/>
          </a:bodyPr>
          <a:lstStyle/>
          <a:p>
            <a:r>
              <a:rPr lang="en-IN" b="1" dirty="0">
                <a:latin typeface="Arial" panose="020B0604020202020204" pitchFamily="34" charset="0"/>
                <a:cs typeface="Arial" panose="020B0604020202020204" pitchFamily="34" charset="0"/>
                <a:hlinkClick r:id="rId2"/>
              </a:rPr>
              <a:t>Building End to End COVID-19 Forecast Model using Azure ML</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hlinkClick r:id="rId3"/>
              </a:rPr>
              <a:t>Literature Text Translation &amp; Audio Synthesis using Microsoft Azure Cognitive Services</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hlinkClick r:id="rId4"/>
              </a:rPr>
              <a:t>Creating COVID19 stats newsletter using Azure Function Apps</a:t>
            </a:r>
            <a:endParaRPr lang="en-US" dirty="0">
              <a:latin typeface="Arial" panose="020B0604020202020204" pitchFamily="34" charset="0"/>
              <a:cs typeface="Arial" panose="020B0604020202020204" pitchFamily="34" charset="0"/>
            </a:endParaRPr>
          </a:p>
        </p:txBody>
      </p:sp>
      <p:pic>
        <p:nvPicPr>
          <p:cNvPr id="12" name="Picture 11" descr="A picture containing text, monitor, screen, picture frame&#10;&#10;Description automatically generated">
            <a:extLst>
              <a:ext uri="{FF2B5EF4-FFF2-40B4-BE49-F238E27FC236}">
                <a16:creationId xmlns:a16="http://schemas.microsoft.com/office/drawing/2014/main" id="{448A57DD-2F5F-0142-80B1-97A8BC20B41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664387" y="6040992"/>
            <a:ext cx="624464" cy="624464"/>
          </a:xfrm>
          <a:prstGeom prst="rect">
            <a:avLst/>
          </a:prstGeom>
        </p:spPr>
      </p:pic>
      <p:pic>
        <p:nvPicPr>
          <p:cNvPr id="16" name="Picture 15" descr="Logo&#10;&#10;Description automatically generated">
            <a:extLst>
              <a:ext uri="{FF2B5EF4-FFF2-40B4-BE49-F238E27FC236}">
                <a16:creationId xmlns:a16="http://schemas.microsoft.com/office/drawing/2014/main" id="{A99EE273-DB2A-1E47-93FD-319C4DEE4C5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846693" y="6057547"/>
            <a:ext cx="1138586" cy="478206"/>
          </a:xfrm>
          <a:prstGeom prst="rect">
            <a:avLst/>
          </a:prstGeom>
        </p:spPr>
      </p:pic>
      <p:pic>
        <p:nvPicPr>
          <p:cNvPr id="19" name="Picture 18" descr="Icon&#10;&#10;Description automatically generated">
            <a:extLst>
              <a:ext uri="{FF2B5EF4-FFF2-40B4-BE49-F238E27FC236}">
                <a16:creationId xmlns:a16="http://schemas.microsoft.com/office/drawing/2014/main" id="{14C20C7A-5114-CF47-A735-71619D65A81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965335" y="5956132"/>
            <a:ext cx="681037" cy="681037"/>
          </a:xfrm>
          <a:prstGeom prst="rect">
            <a:avLst/>
          </a:prstGeom>
        </p:spPr>
      </p:pic>
      <p:sp>
        <p:nvSpPr>
          <p:cNvPr id="20" name="TextBox 19">
            <a:extLst>
              <a:ext uri="{FF2B5EF4-FFF2-40B4-BE49-F238E27FC236}">
                <a16:creationId xmlns:a16="http://schemas.microsoft.com/office/drawing/2014/main" id="{191148DC-69EB-3F4E-AFD0-9950F5F400B2}"/>
              </a:ext>
            </a:extLst>
          </p:cNvPr>
          <p:cNvSpPr txBox="1"/>
          <p:nvPr/>
        </p:nvSpPr>
        <p:spPr>
          <a:xfrm>
            <a:off x="2288851" y="6148149"/>
            <a:ext cx="174278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@vivekraja98</a:t>
            </a:r>
          </a:p>
        </p:txBody>
      </p:sp>
      <p:sp>
        <p:nvSpPr>
          <p:cNvPr id="21" name="TextBox 20">
            <a:extLst>
              <a:ext uri="{FF2B5EF4-FFF2-40B4-BE49-F238E27FC236}">
                <a16:creationId xmlns:a16="http://schemas.microsoft.com/office/drawing/2014/main" id="{C9F35F54-CC5F-7440-9899-3B57B9E36569}"/>
              </a:ext>
            </a:extLst>
          </p:cNvPr>
          <p:cNvSpPr txBox="1"/>
          <p:nvPr/>
        </p:nvSpPr>
        <p:spPr>
          <a:xfrm>
            <a:off x="10093336" y="6096595"/>
            <a:ext cx="163878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@Vivek0712</a:t>
            </a:r>
          </a:p>
        </p:txBody>
      </p:sp>
    </p:spTree>
    <p:extLst>
      <p:ext uri="{BB962C8B-B14F-4D97-AF65-F5344CB8AC3E}">
        <p14:creationId xmlns:p14="http://schemas.microsoft.com/office/powerpoint/2010/main" val="3921102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1138600" y="771233"/>
            <a:ext cx="9914800" cy="2051200"/>
          </a:xfrm>
          <a:prstGeom prst="rect">
            <a:avLst/>
          </a:prstGeom>
        </p:spPr>
        <p:txBody>
          <a:bodyPr spcFirstLastPara="1" vert="horz" wrap="square" lIns="121900" tIns="121900" rIns="121900" bIns="121900" rtlCol="0" anchor="ctr" anchorCtr="0">
            <a:noAutofit/>
          </a:bodyPr>
          <a:lstStyle/>
          <a:p>
            <a:r>
              <a:rPr lang="en"/>
              <a:t>Let’s connect</a:t>
            </a:r>
            <a:endParaRPr/>
          </a:p>
        </p:txBody>
      </p:sp>
      <p:sp>
        <p:nvSpPr>
          <p:cNvPr id="253" name="Google Shape;253;p38"/>
          <p:cNvSpPr txBox="1">
            <a:spLocks noGrp="1"/>
          </p:cNvSpPr>
          <p:nvPr>
            <p:ph type="body" idx="1"/>
          </p:nvPr>
        </p:nvSpPr>
        <p:spPr>
          <a:xfrm>
            <a:off x="1138600" y="2714600"/>
            <a:ext cx="9914800" cy="1428800"/>
          </a:xfrm>
          <a:prstGeom prst="rect">
            <a:avLst/>
          </a:prstGeom>
        </p:spPr>
        <p:txBody>
          <a:bodyPr spcFirstLastPara="1" vert="horz" wrap="square" lIns="121900" tIns="121900" rIns="121900" bIns="121900" rtlCol="0" anchor="t" anchorCtr="0">
            <a:noAutofit/>
          </a:bodyPr>
          <a:lstStyle/>
          <a:p>
            <a:pPr marL="0" indent="0" algn="l">
              <a:buNone/>
            </a:pPr>
            <a:r>
              <a:rPr lang="en"/>
              <a:t>Email ID: </a:t>
            </a:r>
            <a:r>
              <a:rPr lang="en" u="sng">
                <a:solidFill>
                  <a:schemeClr val="hlink"/>
                </a:solidFill>
                <a:hlinkClick r:id="rId3"/>
              </a:rPr>
              <a:t>vivekraja98@gmail.com</a:t>
            </a:r>
            <a:endParaRPr/>
          </a:p>
          <a:p>
            <a:pPr marL="0" indent="0" algn="l">
              <a:spcBef>
                <a:spcPts val="2133"/>
              </a:spcBef>
              <a:buNone/>
            </a:pPr>
            <a:endParaRPr/>
          </a:p>
          <a:p>
            <a:pPr marL="0" indent="0" algn="l">
              <a:spcBef>
                <a:spcPts val="2133"/>
              </a:spcBef>
              <a:buNone/>
            </a:pPr>
            <a:endParaRPr/>
          </a:p>
          <a:p>
            <a:pPr marL="0" indent="0" algn="l">
              <a:spcBef>
                <a:spcPts val="2133"/>
              </a:spcBef>
              <a:buNone/>
            </a:pPr>
            <a:endParaRPr/>
          </a:p>
          <a:p>
            <a:pPr marL="0" indent="0" algn="l">
              <a:spcBef>
                <a:spcPts val="2133"/>
              </a:spcBef>
              <a:buNone/>
            </a:pPr>
            <a:r>
              <a:rPr lang="en"/>
              <a:t>        </a:t>
            </a:r>
            <a:endParaRPr/>
          </a:p>
          <a:p>
            <a:pPr marL="0" indent="0" algn="l">
              <a:spcBef>
                <a:spcPts val="2133"/>
              </a:spcBef>
              <a:buNone/>
            </a:pPr>
            <a:endParaRPr/>
          </a:p>
          <a:p>
            <a:pPr marL="0" indent="0" algn="l">
              <a:spcBef>
                <a:spcPts val="2133"/>
              </a:spcBef>
              <a:spcAft>
                <a:spcPts val="2133"/>
              </a:spcAft>
              <a:buNone/>
            </a:pPr>
            <a:endParaRPr/>
          </a:p>
        </p:txBody>
      </p:sp>
      <p:pic>
        <p:nvPicPr>
          <p:cNvPr id="254" name="Google Shape;254;p38"/>
          <p:cNvPicPr preferRelativeResize="0"/>
          <p:nvPr/>
        </p:nvPicPr>
        <p:blipFill>
          <a:blip r:embed="rId4">
            <a:alphaModFix/>
          </a:blip>
          <a:stretch>
            <a:fillRect/>
          </a:stretch>
        </p:blipFill>
        <p:spPr>
          <a:xfrm>
            <a:off x="1372933" y="3429000"/>
            <a:ext cx="2308203" cy="2308203"/>
          </a:xfrm>
          <a:prstGeom prst="rect">
            <a:avLst/>
          </a:prstGeom>
          <a:noFill/>
          <a:ln>
            <a:noFill/>
          </a:ln>
        </p:spPr>
      </p:pic>
      <p:sp>
        <p:nvSpPr>
          <p:cNvPr id="255" name="Google Shape;255;p38"/>
          <p:cNvSpPr txBox="1"/>
          <p:nvPr/>
        </p:nvSpPr>
        <p:spPr>
          <a:xfrm>
            <a:off x="1138600" y="5737200"/>
            <a:ext cx="8998000" cy="1049600"/>
          </a:xfrm>
          <a:prstGeom prst="rect">
            <a:avLst/>
          </a:prstGeom>
          <a:noFill/>
          <a:ln>
            <a:noFill/>
          </a:ln>
        </p:spPr>
        <p:txBody>
          <a:bodyPr spcFirstLastPara="1" wrap="square" lIns="121900" tIns="121900" rIns="121900" bIns="121900" anchor="t" anchorCtr="0">
            <a:noAutofit/>
          </a:bodyPr>
          <a:lstStyle/>
          <a:p>
            <a:r>
              <a:rPr lang="en" sz="2400">
                <a:latin typeface="Lato"/>
                <a:ea typeface="Lato"/>
                <a:cs typeface="Lato"/>
                <a:sym typeface="Lato"/>
              </a:rPr>
              <a:t>Linkedin: @Vivek Raja P S</a:t>
            </a:r>
            <a:endParaRPr sz="2400">
              <a:latin typeface="Lato"/>
              <a:ea typeface="Lato"/>
              <a:cs typeface="Lato"/>
              <a:sym typeface="Lato"/>
            </a:endParaRPr>
          </a:p>
        </p:txBody>
      </p:sp>
      <p:pic>
        <p:nvPicPr>
          <p:cNvPr id="256" name="Google Shape;256;p38"/>
          <p:cNvPicPr preferRelativeResize="0"/>
          <p:nvPr/>
        </p:nvPicPr>
        <p:blipFill>
          <a:blip r:embed="rId5">
            <a:alphaModFix/>
          </a:blip>
          <a:stretch>
            <a:fillRect/>
          </a:stretch>
        </p:blipFill>
        <p:spPr>
          <a:xfrm>
            <a:off x="5132618" y="3390734"/>
            <a:ext cx="2384701" cy="2384701"/>
          </a:xfrm>
          <a:prstGeom prst="rect">
            <a:avLst/>
          </a:prstGeom>
          <a:noFill/>
          <a:ln>
            <a:noFill/>
          </a:ln>
        </p:spPr>
      </p:pic>
      <p:sp>
        <p:nvSpPr>
          <p:cNvPr id="257" name="Google Shape;257;p38"/>
          <p:cNvSpPr txBox="1"/>
          <p:nvPr/>
        </p:nvSpPr>
        <p:spPr>
          <a:xfrm>
            <a:off x="4992033" y="5737200"/>
            <a:ext cx="8998000" cy="1049600"/>
          </a:xfrm>
          <a:prstGeom prst="rect">
            <a:avLst/>
          </a:prstGeom>
          <a:noFill/>
          <a:ln>
            <a:noFill/>
          </a:ln>
        </p:spPr>
        <p:txBody>
          <a:bodyPr spcFirstLastPara="1" wrap="square" lIns="121900" tIns="121900" rIns="121900" bIns="121900" anchor="t" anchorCtr="0">
            <a:noAutofit/>
          </a:bodyPr>
          <a:lstStyle/>
          <a:p>
            <a:r>
              <a:rPr lang="en" sz="2400">
                <a:latin typeface="Lato"/>
                <a:ea typeface="Lato"/>
                <a:cs typeface="Lato"/>
                <a:sym typeface="Lato"/>
              </a:rPr>
              <a:t>    GitHub: @Vivek0712</a:t>
            </a:r>
            <a:endParaRPr sz="2400">
              <a:latin typeface="Lato"/>
              <a:ea typeface="Lato"/>
              <a:cs typeface="Lato"/>
              <a:sym typeface="Lato"/>
            </a:endParaRPr>
          </a:p>
        </p:txBody>
      </p:sp>
      <p:pic>
        <p:nvPicPr>
          <p:cNvPr id="258" name="Google Shape;258;p38"/>
          <p:cNvPicPr preferRelativeResize="0"/>
          <p:nvPr/>
        </p:nvPicPr>
        <p:blipFill>
          <a:blip r:embed="rId6">
            <a:alphaModFix/>
          </a:blip>
          <a:stretch>
            <a:fillRect/>
          </a:stretch>
        </p:blipFill>
        <p:spPr>
          <a:xfrm>
            <a:off x="8668700" y="3390734"/>
            <a:ext cx="2384701" cy="2384701"/>
          </a:xfrm>
          <a:prstGeom prst="rect">
            <a:avLst/>
          </a:prstGeom>
          <a:noFill/>
          <a:ln>
            <a:noFill/>
          </a:ln>
        </p:spPr>
      </p:pic>
      <p:sp>
        <p:nvSpPr>
          <p:cNvPr id="259" name="Google Shape;259;p38"/>
          <p:cNvSpPr txBox="1"/>
          <p:nvPr/>
        </p:nvSpPr>
        <p:spPr>
          <a:xfrm>
            <a:off x="8574967" y="5737200"/>
            <a:ext cx="8998000" cy="1049600"/>
          </a:xfrm>
          <a:prstGeom prst="rect">
            <a:avLst/>
          </a:prstGeom>
          <a:noFill/>
          <a:ln>
            <a:noFill/>
          </a:ln>
        </p:spPr>
        <p:txBody>
          <a:bodyPr spcFirstLastPara="1" wrap="square" lIns="121900" tIns="121900" rIns="121900" bIns="121900" anchor="t" anchorCtr="0">
            <a:noAutofit/>
          </a:bodyPr>
          <a:lstStyle/>
          <a:p>
            <a:r>
              <a:rPr lang="en" sz="2400">
                <a:latin typeface="Lato"/>
                <a:ea typeface="Lato"/>
                <a:cs typeface="Lato"/>
                <a:sym typeface="Lato"/>
              </a:rPr>
              <a:t>Twitter: @vivekraja007</a:t>
            </a:r>
            <a:endParaRPr sz="24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78C15B-0F03-7F49-8F07-FE460FC6DB56}"/>
              </a:ext>
            </a:extLst>
          </p:cNvPr>
          <p:cNvSpPr txBox="1"/>
          <p:nvPr/>
        </p:nvSpPr>
        <p:spPr>
          <a:xfrm>
            <a:off x="638882" y="639193"/>
            <a:ext cx="3571810" cy="3573516"/>
          </a:xfrm>
        </p:spPr>
        <p:txBody>
          <a:bodyPr vert="horz" lIns="91440" tIns="45720" rIns="91440" bIns="45720" rtlCol="0" anchor="b">
            <a:normAutofit/>
          </a:bodyPr>
          <a:lstStyle/>
          <a:p>
            <a:pPr>
              <a:spcBef>
                <a:spcPct val="0"/>
              </a:spcBef>
              <a:spcAft>
                <a:spcPts val="600"/>
              </a:spcAft>
            </a:pPr>
            <a:r>
              <a:rPr lang="en-US" sz="5800">
                <a:latin typeface="+mj-lt"/>
                <a:ea typeface="+mj-ea"/>
                <a:cs typeface="+mj-cs"/>
              </a:rPr>
              <a:t>Until next time… </a:t>
            </a:r>
          </a:p>
        </p:txBody>
      </p:sp>
      <p:pic>
        <p:nvPicPr>
          <p:cNvPr id="3" name="Picture 2" descr="Graphical user interface&#10;&#10;Description automatically generated">
            <a:extLst>
              <a:ext uri="{FF2B5EF4-FFF2-40B4-BE49-F238E27FC236}">
                <a16:creationId xmlns:a16="http://schemas.microsoft.com/office/drawing/2014/main" id="{DAD0E773-C476-3549-AC14-7E2C337BDF6F}"/>
              </a:ext>
            </a:extLst>
          </p:cNvPr>
          <p:cNvPicPr>
            <a:picLocks noChangeAspect="1"/>
          </p:cNvPicPr>
          <p:nvPr/>
        </p:nvPicPr>
        <p:blipFill>
          <a:blip r:embed="rId2"/>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2961219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ne in a crowd">
            <a:extLst>
              <a:ext uri="{FF2B5EF4-FFF2-40B4-BE49-F238E27FC236}">
                <a16:creationId xmlns:a16="http://schemas.microsoft.com/office/drawing/2014/main" id="{D39A5057-A64B-4ED7-8F1B-BF4BAB03A021}"/>
              </a:ext>
            </a:extLst>
          </p:cNvPr>
          <p:cNvPicPr>
            <a:picLocks noChangeAspect="1"/>
          </p:cNvPicPr>
          <p:nvPr/>
        </p:nvPicPr>
        <p:blipFill rotWithShape="1">
          <a:blip r:embed="rId2"/>
          <a:srcRect t="8153" r="-1" b="16828"/>
          <a:stretch/>
        </p:blipFill>
        <p:spPr>
          <a:xfrm>
            <a:off x="20" y="10"/>
            <a:ext cx="12188931" cy="6857989"/>
          </a:xfrm>
          <a:prstGeom prst="rect">
            <a:avLst/>
          </a:prstGeom>
        </p:spPr>
      </p:pic>
      <p:sp>
        <p:nvSpPr>
          <p:cNvPr id="2" name="Title 1">
            <a:extLst>
              <a:ext uri="{FF2B5EF4-FFF2-40B4-BE49-F238E27FC236}">
                <a16:creationId xmlns:a16="http://schemas.microsoft.com/office/drawing/2014/main" id="{94073C15-6C46-3C44-BD72-688A826599AC}"/>
              </a:ext>
            </a:extLst>
          </p:cNvPr>
          <p:cNvSpPr>
            <a:spLocks noGrp="1"/>
          </p:cNvSpPr>
          <p:nvPr>
            <p:ph type="title"/>
          </p:nvPr>
        </p:nvSpPr>
        <p:spPr>
          <a:xfrm>
            <a:off x="640080" y="640080"/>
            <a:ext cx="6894575" cy="3566160"/>
          </a:xfrm>
        </p:spPr>
        <p:txBody>
          <a:bodyPr vert="horz" lIns="91440" tIns="45720" rIns="91440" bIns="45720" rtlCol="0" anchor="b">
            <a:normAutofit/>
          </a:bodyPr>
          <a:lstStyle/>
          <a:p>
            <a:pPr algn="l">
              <a:lnSpc>
                <a:spcPct val="90000"/>
              </a:lnSpc>
            </a:pPr>
            <a:r>
              <a:rPr lang="en-US" sz="8200">
                <a:solidFill>
                  <a:schemeClr val="bg1"/>
                </a:solidFill>
              </a:rPr>
              <a:t>Thank you</a:t>
            </a:r>
            <a:br>
              <a:rPr lang="en-US" sz="8200">
                <a:solidFill>
                  <a:schemeClr val="bg1"/>
                </a:solidFill>
              </a:rPr>
            </a:br>
            <a:br>
              <a:rPr lang="en-US" sz="8200">
                <a:solidFill>
                  <a:schemeClr val="bg1"/>
                </a:solidFill>
              </a:rPr>
            </a:br>
            <a:r>
              <a:rPr lang="en-US" sz="8200">
                <a:solidFill>
                  <a:schemeClr val="bg1"/>
                </a:solidFill>
              </a:rPr>
              <a:t>நன்றி</a:t>
            </a:r>
          </a:p>
        </p:txBody>
      </p:sp>
    </p:spTree>
    <p:extLst>
      <p:ext uri="{BB962C8B-B14F-4D97-AF65-F5344CB8AC3E}">
        <p14:creationId xmlns:p14="http://schemas.microsoft.com/office/powerpoint/2010/main" val="24164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C83A5C14-ED91-4CD1-809E-D29FF97C9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56065185-5C34-4F86-AA96-AA4D065B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01600" sx="102000" sy="102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text&#10;&#10;Description automatically generated">
            <a:extLst>
              <a:ext uri="{FF2B5EF4-FFF2-40B4-BE49-F238E27FC236}">
                <a16:creationId xmlns:a16="http://schemas.microsoft.com/office/drawing/2014/main" id="{E42BF532-7123-4B48-A8E8-AC1CAF02160F}"/>
              </a:ext>
            </a:extLst>
          </p:cNvPr>
          <p:cNvPicPr>
            <a:picLocks noChangeAspect="1"/>
          </p:cNvPicPr>
          <p:nvPr/>
        </p:nvPicPr>
        <p:blipFill rotWithShape="1">
          <a:blip r:embed="rId2"/>
          <a:srcRect l="9006" r="9276"/>
          <a:stretch/>
        </p:blipFill>
        <p:spPr>
          <a:xfrm>
            <a:off x="1114426" y="10"/>
            <a:ext cx="9963149" cy="6857990"/>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p:spPr>
      </p:pic>
    </p:spTree>
    <p:extLst>
      <p:ext uri="{BB962C8B-B14F-4D97-AF65-F5344CB8AC3E}">
        <p14:creationId xmlns:p14="http://schemas.microsoft.com/office/powerpoint/2010/main" val="207220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73F3-1087-5F41-9751-401CD76E280D}"/>
              </a:ext>
            </a:extLst>
          </p:cNvPr>
          <p:cNvSpPr>
            <a:spLocks noGrp="1"/>
          </p:cNvSpPr>
          <p:nvPr>
            <p:ph type="title"/>
          </p:nvPr>
        </p:nvSpPr>
        <p:spPr>
          <a:xfrm>
            <a:off x="635000" y="634029"/>
            <a:ext cx="10921640" cy="1314698"/>
          </a:xfrm>
        </p:spPr>
        <p:txBody>
          <a:bodyPr anchor="ctr">
            <a:normAutofit/>
          </a:bodyPr>
          <a:lstStyle/>
          <a:p>
            <a:pPr algn="ctr"/>
            <a:r>
              <a:rPr lang="en-US" sz="7200"/>
              <a:t>What we do?</a:t>
            </a:r>
          </a:p>
        </p:txBody>
      </p:sp>
      <p:graphicFrame>
        <p:nvGraphicFramePr>
          <p:cNvPr id="29" name="Content Placeholder 4">
            <a:extLst>
              <a:ext uri="{FF2B5EF4-FFF2-40B4-BE49-F238E27FC236}">
                <a16:creationId xmlns:a16="http://schemas.microsoft.com/office/drawing/2014/main" id="{3EE64570-D3D5-429F-BE63-6B08BD3A5BD6}"/>
              </a:ext>
            </a:extLst>
          </p:cNvPr>
          <p:cNvGraphicFramePr>
            <a:graphicFrameLocks noGrp="1"/>
          </p:cNvGraphicFramePr>
          <p:nvPr>
            <p:ph idx="1"/>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738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73F3-1087-5F41-9751-401CD76E280D}"/>
              </a:ext>
            </a:extLst>
          </p:cNvPr>
          <p:cNvSpPr>
            <a:spLocks noGrp="1"/>
          </p:cNvSpPr>
          <p:nvPr>
            <p:ph type="title"/>
          </p:nvPr>
        </p:nvSpPr>
        <p:spPr>
          <a:xfrm>
            <a:off x="635000" y="634029"/>
            <a:ext cx="10921640" cy="1314698"/>
          </a:xfrm>
        </p:spPr>
        <p:txBody>
          <a:bodyPr anchor="ctr">
            <a:normAutofit/>
          </a:bodyPr>
          <a:lstStyle/>
          <a:p>
            <a:pPr algn="ctr"/>
            <a:r>
              <a:rPr lang="en-US" sz="7200"/>
              <a:t>What we do?</a:t>
            </a:r>
          </a:p>
        </p:txBody>
      </p:sp>
      <p:graphicFrame>
        <p:nvGraphicFramePr>
          <p:cNvPr id="40" name="Content Placeholder 3">
            <a:extLst>
              <a:ext uri="{FF2B5EF4-FFF2-40B4-BE49-F238E27FC236}">
                <a16:creationId xmlns:a16="http://schemas.microsoft.com/office/drawing/2014/main" id="{8E12553A-E420-4580-944B-3753DFE88386}"/>
              </a:ext>
            </a:extLst>
          </p:cNvPr>
          <p:cNvGraphicFramePr>
            <a:graphicFrameLocks noGrp="1"/>
          </p:cNvGraphicFramePr>
          <p:nvPr>
            <p:ph idx="1"/>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2501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diagram&#10;&#10;Description automatically generated with medium confidence">
            <a:extLst>
              <a:ext uri="{FF2B5EF4-FFF2-40B4-BE49-F238E27FC236}">
                <a16:creationId xmlns:a16="http://schemas.microsoft.com/office/drawing/2014/main" id="{7D4C4A89-3CA4-604C-9481-42C5AA6E8E5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1719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Abstract background of data">
            <a:extLst>
              <a:ext uri="{FF2B5EF4-FFF2-40B4-BE49-F238E27FC236}">
                <a16:creationId xmlns:a16="http://schemas.microsoft.com/office/drawing/2014/main" id="{F781B6FB-1EF0-4876-B2FF-9D434DE0436A}"/>
              </a:ext>
            </a:extLst>
          </p:cNvPr>
          <p:cNvPicPr>
            <a:picLocks noChangeAspect="1"/>
          </p:cNvPicPr>
          <p:nvPr/>
        </p:nvPicPr>
        <p:blipFill rotWithShape="1">
          <a:blip r:embed="rId3"/>
          <a:srcRect l="6135" r="14554"/>
          <a:stretch/>
        </p:blipFill>
        <p:spPr>
          <a:xfrm>
            <a:off x="1" y="10"/>
            <a:ext cx="9669642" cy="6857990"/>
          </a:xfrm>
          <a:prstGeom prst="rect">
            <a:avLst/>
          </a:prstGeom>
        </p:spPr>
      </p:pic>
      <p:sp>
        <p:nvSpPr>
          <p:cNvPr id="100" name="Rectangle 9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Google Shape;91;p16"/>
          <p:cNvSpPr txBox="1"/>
          <p:nvPr/>
        </p:nvSpPr>
        <p:spPr>
          <a:xfrm>
            <a:off x="7531610" y="365125"/>
            <a:ext cx="3822189" cy="1899912"/>
          </a:xfrm>
        </p:spPr>
        <p:txBody>
          <a:bodyPr spcFirstLastPara="1" vert="horz" lIns="91440" tIns="45720" rIns="91440" bIns="45720" rtlCol="0" anchor="ctr" anchorCtr="0">
            <a:normAutofit/>
          </a:bodyPr>
          <a:lstStyle/>
          <a:p>
            <a:pPr>
              <a:lnSpc>
                <a:spcPct val="90000"/>
              </a:lnSpc>
              <a:spcBef>
                <a:spcPct val="0"/>
              </a:spcBef>
              <a:spcAft>
                <a:spcPts val="600"/>
              </a:spcAft>
            </a:pPr>
            <a:r>
              <a:rPr lang="en-US" sz="4000" b="1">
                <a:latin typeface="+mj-lt"/>
                <a:ea typeface="+mj-ea"/>
                <a:cs typeface="+mj-cs"/>
                <a:sym typeface="Lato"/>
              </a:rPr>
              <a:t>Agenda</a:t>
            </a:r>
          </a:p>
        </p:txBody>
      </p:sp>
      <p:sp>
        <p:nvSpPr>
          <p:cNvPr id="92" name="Google Shape;92;p16"/>
          <p:cNvSpPr txBox="1"/>
          <p:nvPr/>
        </p:nvSpPr>
        <p:spPr>
          <a:xfrm>
            <a:off x="7531610" y="2434201"/>
            <a:ext cx="3822189" cy="3742762"/>
          </a:xfrm>
        </p:spPr>
        <p:txBody>
          <a:bodyPr spcFirstLastPara="1" vert="horz" lIns="91440" tIns="45720" rIns="91440" bIns="45720" rtlCol="0" anchorCtr="0">
            <a:normAutofit/>
          </a:bodyPr>
          <a:lstStyle/>
          <a:p>
            <a:pPr marL="609585" indent="-228600">
              <a:lnSpc>
                <a:spcPct val="90000"/>
              </a:lnSpc>
              <a:spcAft>
                <a:spcPts val="600"/>
              </a:spcAft>
              <a:buSzPts val="2600"/>
              <a:buFont typeface="Arial" panose="020B0604020202020204" pitchFamily="34" charset="0"/>
              <a:buChar char="•"/>
            </a:pPr>
            <a:r>
              <a:rPr lang="en-US" sz="2000" dirty="0">
                <a:sym typeface="Lato"/>
              </a:rPr>
              <a:t>Introduction to Machine Learning</a:t>
            </a:r>
          </a:p>
          <a:p>
            <a:pPr marL="609585" indent="-228600">
              <a:lnSpc>
                <a:spcPct val="90000"/>
              </a:lnSpc>
              <a:spcAft>
                <a:spcPts val="600"/>
              </a:spcAft>
              <a:buSzPts val="2600"/>
              <a:buFont typeface="Arial" panose="020B0604020202020204" pitchFamily="34" charset="0"/>
              <a:buChar char="•"/>
            </a:pPr>
            <a:r>
              <a:rPr lang="en-US" sz="2000" dirty="0">
                <a:sym typeface="Lato"/>
              </a:rPr>
              <a:t>What is </a:t>
            </a:r>
            <a:r>
              <a:rPr lang="en-US" sz="2000" dirty="0" err="1">
                <a:sym typeface="Lato"/>
              </a:rPr>
              <a:t>AutoML</a:t>
            </a:r>
            <a:r>
              <a:rPr lang="en-US" sz="2000" dirty="0">
                <a:sym typeface="Lato"/>
              </a:rPr>
              <a:t> (Automated Machine Learning) ?</a:t>
            </a:r>
          </a:p>
          <a:p>
            <a:pPr marL="609585" indent="-228600">
              <a:lnSpc>
                <a:spcPct val="90000"/>
              </a:lnSpc>
              <a:spcAft>
                <a:spcPts val="600"/>
              </a:spcAft>
              <a:buSzPts val="2600"/>
              <a:buFont typeface="Arial" panose="020B0604020202020204" pitchFamily="34" charset="0"/>
              <a:buChar char="•"/>
            </a:pPr>
            <a:r>
              <a:rPr lang="en-US" sz="2000" dirty="0">
                <a:sym typeface="Lato"/>
              </a:rPr>
              <a:t> </a:t>
            </a:r>
            <a:r>
              <a:rPr lang="en-US" sz="2000" dirty="0" err="1">
                <a:sym typeface="Lato"/>
              </a:rPr>
              <a:t>AutoML</a:t>
            </a:r>
            <a:r>
              <a:rPr lang="en-US" sz="2000" dirty="0">
                <a:sym typeface="Lato"/>
              </a:rPr>
              <a:t> versus Conventional ML practices</a:t>
            </a:r>
          </a:p>
          <a:p>
            <a:pPr marL="609585" indent="-228600">
              <a:lnSpc>
                <a:spcPct val="90000"/>
              </a:lnSpc>
              <a:spcAft>
                <a:spcPts val="600"/>
              </a:spcAft>
              <a:buSzPts val="2600"/>
              <a:buFont typeface="Arial" panose="020B0604020202020204" pitchFamily="34" charset="0"/>
              <a:buChar char="•"/>
            </a:pPr>
            <a:r>
              <a:rPr lang="en-US" sz="2000" dirty="0">
                <a:sym typeface="Lato"/>
              </a:rPr>
              <a:t>Intro to Azure Automated Machine Learning</a:t>
            </a:r>
          </a:p>
          <a:p>
            <a:pPr marL="609585" indent="-228600">
              <a:lnSpc>
                <a:spcPct val="90000"/>
              </a:lnSpc>
              <a:spcAft>
                <a:spcPts val="600"/>
              </a:spcAft>
              <a:buSzPts val="2600"/>
              <a:buFont typeface="Arial" panose="020B0604020202020204" pitchFamily="34" charset="0"/>
              <a:buChar char="•"/>
            </a:pPr>
            <a:r>
              <a:rPr lang="en-US" sz="2000" dirty="0">
                <a:sym typeface="Lato"/>
              </a:rPr>
              <a:t>Hands-on demo </a:t>
            </a:r>
          </a:p>
          <a:p>
            <a:pPr marL="609585" indent="-228600">
              <a:lnSpc>
                <a:spcPct val="90000"/>
              </a:lnSpc>
              <a:spcAft>
                <a:spcPts val="600"/>
              </a:spcAft>
              <a:buSzPts val="2600"/>
              <a:buFont typeface="Arial" panose="020B0604020202020204" pitchFamily="34" charset="0"/>
              <a:buChar char="•"/>
            </a:pPr>
            <a:r>
              <a:rPr lang="en-US" sz="2000" dirty="0">
                <a:sym typeface="Lato"/>
              </a:rPr>
              <a:t>Learning resources</a:t>
            </a:r>
          </a:p>
          <a:p>
            <a:pPr marL="609585" indent="-228600">
              <a:lnSpc>
                <a:spcPct val="90000"/>
              </a:lnSpc>
              <a:spcAft>
                <a:spcPts val="600"/>
              </a:spcAft>
              <a:buSzPts val="2600"/>
              <a:buFont typeface="Arial" panose="020B0604020202020204" pitchFamily="34" charset="0"/>
              <a:buChar char="•"/>
            </a:pPr>
            <a:r>
              <a:rPr lang="en-US" sz="2000" dirty="0">
                <a:sym typeface="Lato"/>
              </a:rPr>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66D3A-3AFE-0B49-8B71-288E83CFC8A5}"/>
              </a:ext>
            </a:extLst>
          </p:cNvPr>
          <p:cNvSpPr>
            <a:spLocks noGrp="1"/>
          </p:cNvSpPr>
          <p:nvPr>
            <p:ph type="title"/>
          </p:nvPr>
        </p:nvSpPr>
        <p:spPr>
          <a:xfrm>
            <a:off x="838201" y="345810"/>
            <a:ext cx="5120561" cy="1325563"/>
          </a:xfrm>
        </p:spPr>
        <p:txBody>
          <a:bodyPr>
            <a:normAutofit/>
          </a:bodyPr>
          <a:lstStyle/>
          <a:p>
            <a:r>
              <a:rPr lang="en-US"/>
              <a:t>About me</a:t>
            </a:r>
          </a:p>
        </p:txBody>
      </p:sp>
      <p:sp>
        <p:nvSpPr>
          <p:cNvPr id="6" name="Content Placeholder 2">
            <a:extLst>
              <a:ext uri="{FF2B5EF4-FFF2-40B4-BE49-F238E27FC236}">
                <a16:creationId xmlns:a16="http://schemas.microsoft.com/office/drawing/2014/main" id="{B3DA1B73-F766-994D-BD49-4A9A72066AF0}"/>
              </a:ext>
            </a:extLst>
          </p:cNvPr>
          <p:cNvSpPr>
            <a:spLocks noGrp="1"/>
          </p:cNvSpPr>
          <p:nvPr>
            <p:ph idx="1"/>
          </p:nvPr>
        </p:nvSpPr>
        <p:spPr>
          <a:xfrm>
            <a:off x="838201" y="1825625"/>
            <a:ext cx="5092194" cy="4351338"/>
          </a:xfrm>
        </p:spPr>
        <p:txBody>
          <a:bodyPr>
            <a:normAutofit/>
          </a:bodyPr>
          <a:lstStyle/>
          <a:p>
            <a:r>
              <a:rPr lang="en-US" sz="1800">
                <a:latin typeface="Arial" panose="020B0604020202020204" pitchFamily="34" charset="0"/>
                <a:cs typeface="Arial" panose="020B0604020202020204" pitchFamily="34" charset="0"/>
              </a:rPr>
              <a:t>From Madurai, Tamil Nadu</a:t>
            </a:r>
          </a:p>
          <a:p>
            <a:r>
              <a:rPr lang="en-US" sz="1800">
                <a:latin typeface="Arial" panose="020B0604020202020204" pitchFamily="34" charset="0"/>
                <a:cs typeface="Arial" panose="020B0604020202020204" pitchFamily="34" charset="0"/>
              </a:rPr>
              <a:t>Data Scientist @ </a:t>
            </a:r>
            <a:r>
              <a:rPr lang="en-US" sz="1800" err="1">
                <a:latin typeface="Arial" panose="020B0604020202020204" pitchFamily="34" charset="0"/>
                <a:cs typeface="Arial" panose="020B0604020202020204" pitchFamily="34" charset="0"/>
              </a:rPr>
              <a:t>CortexBCI</a:t>
            </a:r>
            <a:r>
              <a:rPr lang="en-US" sz="1800">
                <a:latin typeface="Arial" panose="020B0604020202020204" pitchFamily="34" charset="0"/>
                <a:cs typeface="Arial" panose="020B0604020202020204" pitchFamily="34" charset="0"/>
              </a:rPr>
              <a:t> Inc | </a:t>
            </a:r>
            <a:r>
              <a:rPr lang="en-US" sz="1800" err="1">
                <a:latin typeface="Arial" panose="020B0604020202020204" pitchFamily="34" charset="0"/>
                <a:cs typeface="Arial" panose="020B0604020202020204" pitchFamily="34" charset="0"/>
              </a:rPr>
              <a:t>Nexstem</a:t>
            </a:r>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Organizer at Azure Developer Communities – Tamil Nadu</a:t>
            </a:r>
          </a:p>
          <a:p>
            <a:r>
              <a:rPr lang="en-US" sz="1800">
                <a:latin typeface="Arial" panose="020B0604020202020204" pitchFamily="34" charset="0"/>
                <a:cs typeface="Arial" panose="020B0604020202020204" pitchFamily="34" charset="0"/>
              </a:rPr>
              <a:t>Microsoft Certified Azure Data Scientist, AI Engineer and Data Engineer</a:t>
            </a:r>
          </a:p>
          <a:p>
            <a:r>
              <a:rPr lang="en-US" sz="1800">
                <a:latin typeface="Arial" panose="020B0604020202020204" pitchFamily="34" charset="0"/>
                <a:cs typeface="Arial" panose="020B0604020202020204" pitchFamily="34" charset="0"/>
              </a:rPr>
              <a:t>15x Multi—Cloud Certified</a:t>
            </a:r>
          </a:p>
          <a:p>
            <a:r>
              <a:rPr lang="en-US" sz="1800">
                <a:latin typeface="Arial" panose="020B0604020202020204" pitchFamily="34" charset="0"/>
                <a:cs typeface="Arial" panose="020B0604020202020204" pitchFamily="34" charset="0"/>
              </a:rPr>
              <a:t>20 times International &amp; National Hackathon winner</a:t>
            </a:r>
          </a:p>
          <a:p>
            <a:r>
              <a:rPr lang="en-US" sz="1800">
                <a:latin typeface="Arial" panose="020B0604020202020204" pitchFamily="34" charset="0"/>
                <a:cs typeface="Arial" panose="020B0604020202020204" pitchFamily="34" charset="0"/>
              </a:rPr>
              <a:t>Published 5+ Research papers, + 1 patent (AI &amp; IoT)</a:t>
            </a:r>
          </a:p>
          <a:p>
            <a:r>
              <a:rPr lang="en-US" sz="1800">
                <a:latin typeface="Arial" panose="020B0604020202020204" pitchFamily="34" charset="0"/>
                <a:cs typeface="Arial" panose="020B0604020202020204" pitchFamily="34" charset="0"/>
              </a:rPr>
              <a:t>Active Speaker, Mentor, Blogger, Open-source Contributor </a:t>
            </a:r>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person wearing glasses&#10;&#10;Description automatically generated with medium confidence">
            <a:extLst>
              <a:ext uri="{FF2B5EF4-FFF2-40B4-BE49-F238E27FC236}">
                <a16:creationId xmlns:a16="http://schemas.microsoft.com/office/drawing/2014/main" id="{7A6C8331-CAE9-3147-9D8F-039BB1240F1E}"/>
              </a:ext>
            </a:extLst>
          </p:cNvPr>
          <p:cNvPicPr>
            <a:picLocks noChangeAspect="1"/>
          </p:cNvPicPr>
          <p:nvPr/>
        </p:nvPicPr>
        <p:blipFill rotWithShape="1">
          <a:blip r:embed="rId2"/>
          <a:srcRect t="374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scene3d>
            <a:camera prst="perspectiveFront" fov="5400000"/>
            <a:lightRig rig="threePt" dir="t">
              <a:rot lat="0" lon="0" rev="19200000"/>
            </a:lightRig>
          </a:scene3d>
          <a:sp3d extrusionH="25400">
            <a:bevelT w="304800" h="152400" prst="hardEdge"/>
            <a:extrusionClr>
              <a:srgbClr val="000000"/>
            </a:extrusionClr>
          </a:sp3d>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 name="Picture 8" descr="A picture containing ax, tool&#10;&#10;Description automatically generated">
            <a:extLst>
              <a:ext uri="{FF2B5EF4-FFF2-40B4-BE49-F238E27FC236}">
                <a16:creationId xmlns:a16="http://schemas.microsoft.com/office/drawing/2014/main" id="{5B9EA085-41A1-7144-9390-3E61CD3BAA4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889" r="-1" b="-1"/>
          <a:stretch/>
        </p:blipFill>
        <p:spPr>
          <a:xfrm>
            <a:off x="3905781" y="6176963"/>
            <a:ext cx="502939" cy="429855"/>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1" name="Subtitle 2">
            <a:extLst>
              <a:ext uri="{FF2B5EF4-FFF2-40B4-BE49-F238E27FC236}">
                <a16:creationId xmlns:a16="http://schemas.microsoft.com/office/drawing/2014/main" id="{8B30B5B0-0DBE-B14D-B2E3-7E9B83A9F8CD}"/>
              </a:ext>
            </a:extLst>
          </p:cNvPr>
          <p:cNvSpPr txBox="1">
            <a:spLocks/>
          </p:cNvSpPr>
          <p:nvPr/>
        </p:nvSpPr>
        <p:spPr>
          <a:xfrm>
            <a:off x="4430861" y="6205648"/>
            <a:ext cx="1838020" cy="372485"/>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1800" dirty="0">
                <a:latin typeface="Chalkboard SE" panose="03050602040202020205" pitchFamily="66" charset="77"/>
              </a:rPr>
              <a:t>@VivekRaja007</a:t>
            </a:r>
          </a:p>
        </p:txBody>
      </p:sp>
      <p:sp>
        <p:nvSpPr>
          <p:cNvPr id="3" name="TextBox 2">
            <a:extLst>
              <a:ext uri="{FF2B5EF4-FFF2-40B4-BE49-F238E27FC236}">
                <a16:creationId xmlns:a16="http://schemas.microsoft.com/office/drawing/2014/main" id="{1C9504ED-4673-E94A-A535-BB32F0614156}"/>
              </a:ext>
            </a:extLst>
          </p:cNvPr>
          <p:cNvSpPr txBox="1"/>
          <p:nvPr/>
        </p:nvSpPr>
        <p:spPr>
          <a:xfrm>
            <a:off x="1865870" y="207593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23736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TotalTime>
  <Words>1156</Words>
  <Application>Microsoft Macintosh PowerPoint</Application>
  <PresentationFormat>Widescreen</PresentationFormat>
  <Paragraphs>190</Paragraphs>
  <Slides>38</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Chalkboard SE</vt:lpstr>
      <vt:lpstr>Courier New</vt:lpstr>
      <vt:lpstr>Lato</vt:lpstr>
      <vt:lpstr>Roboto</vt:lpstr>
      <vt:lpstr>Times New Roman</vt:lpstr>
      <vt:lpstr>Office Theme</vt:lpstr>
      <vt:lpstr>Tamil Nadu</vt:lpstr>
      <vt:lpstr>PowerPoint Presentation</vt:lpstr>
      <vt:lpstr>PowerPoint Presentation</vt:lpstr>
      <vt:lpstr>PowerPoint Presentation</vt:lpstr>
      <vt:lpstr>What we do?</vt:lpstr>
      <vt:lpstr>What we do?</vt:lpstr>
      <vt:lpstr>PowerPoint Presentation</vt:lpstr>
      <vt:lpstr>PowerPoint Presentation</vt:lpstr>
      <vt:lpstr>About me</vt:lpstr>
      <vt:lpstr>Introduction to  Machine Learning  </vt:lpstr>
      <vt:lpstr>PowerPoint Presentation</vt:lpstr>
      <vt:lpstr>PowerPoint Presentation</vt:lpstr>
      <vt:lpstr>PowerPoint Presentation</vt:lpstr>
      <vt:lpstr>PowerPoint Presentation</vt:lpstr>
      <vt:lpstr>PowerPoint Presentation</vt:lpstr>
      <vt:lpstr>What is AutoML? (Automated Machine Learning)</vt:lpstr>
      <vt:lpstr>PowerPoint Presentation</vt:lpstr>
      <vt:lpstr>PowerPoint Presentation</vt:lpstr>
      <vt:lpstr>AutoML Vs Conventional ML Practices</vt:lpstr>
      <vt:lpstr>PowerPoint Presentation</vt:lpstr>
      <vt:lpstr>PowerPoint Presentation</vt:lpstr>
      <vt:lpstr>Introduction to  Azure Automated  Machine Learning</vt:lpstr>
      <vt:lpstr>PowerPoint Presentation</vt:lpstr>
      <vt:lpstr>PowerPoint Presentation</vt:lpstr>
      <vt:lpstr>PowerPoint Presentation</vt:lpstr>
      <vt:lpstr>PowerPoint Presentation</vt:lpstr>
      <vt:lpstr>Hands on Demo</vt:lpstr>
      <vt:lpstr>PowerPoint Presentation</vt:lpstr>
      <vt:lpstr>Open for QnA</vt:lpstr>
      <vt:lpstr>PowerPoint Presentation</vt:lpstr>
      <vt:lpstr>PowerPoint Presentation</vt:lpstr>
      <vt:lpstr>PowerPoint Presentation</vt:lpstr>
      <vt:lpstr>PowerPoint Presentation</vt:lpstr>
      <vt:lpstr>We are in Clubhouse!!!!!</vt:lpstr>
      <vt:lpstr>Check out my awesome blogs &amp;repos</vt:lpstr>
      <vt:lpstr>Let’s connect</vt:lpstr>
      <vt:lpstr>PowerPoint Presentation</vt:lpstr>
      <vt:lpstr>Thank you  நன்றி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Tamil Nadu</dc:title>
  <dc:creator>Vivek Raja P S</dc:creator>
  <cp:lastModifiedBy>Vivek Raja P S</cp:lastModifiedBy>
  <cp:revision>9</cp:revision>
  <dcterms:created xsi:type="dcterms:W3CDTF">2021-05-29T10:04:05Z</dcterms:created>
  <dcterms:modified xsi:type="dcterms:W3CDTF">2021-06-12T10:00:12Z</dcterms:modified>
</cp:coreProperties>
</file>